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57" r:id="rId2"/>
    <p:sldId id="258" r:id="rId3"/>
    <p:sldId id="362" r:id="rId4"/>
    <p:sldId id="363" r:id="rId5"/>
    <p:sldId id="364" r:id="rId6"/>
    <p:sldId id="291" r:id="rId7"/>
    <p:sldId id="345" r:id="rId8"/>
    <p:sldId id="355" r:id="rId9"/>
    <p:sldId id="365" r:id="rId10"/>
    <p:sldId id="366" r:id="rId11"/>
    <p:sldId id="367" r:id="rId12"/>
    <p:sldId id="368" r:id="rId13"/>
    <p:sldId id="369" r:id="rId14"/>
    <p:sldId id="346" r:id="rId15"/>
    <p:sldId id="347" r:id="rId16"/>
    <p:sldId id="259"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364" autoAdjust="0"/>
  </p:normalViewPr>
  <p:slideViewPr>
    <p:cSldViewPr>
      <p:cViewPr>
        <p:scale>
          <a:sx n="90" d="100"/>
          <a:sy n="90" d="100"/>
        </p:scale>
        <p:origin x="-744" y="-204"/>
      </p:cViewPr>
      <p:guideLst>
        <p:guide orient="horz" pos="2160"/>
        <p:guide pos="2880"/>
      </p:guideLst>
    </p:cSldViewPr>
  </p:slideViewPr>
  <p:notesTextViewPr>
    <p:cViewPr>
      <p:scale>
        <a:sx n="1" d="1"/>
        <a:sy n="1" d="1"/>
      </p:scale>
      <p:origin x="0" y="410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A0B001FE-CDB7-4871-B197-463ABCDECEC3}" type="datetimeFigureOut">
              <a:rPr lang="en-US" smtClean="0"/>
              <a:t>3/21/2013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B8BD03C7-E78B-471D-8180-EBA3202AD8F8}" type="slidenum">
              <a:rPr lang="en-US" smtClean="0"/>
              <a:t>‹#›</a:t>
            </a:fld>
            <a:endParaRPr lang="en-US"/>
          </a:p>
        </p:txBody>
      </p:sp>
    </p:spTree>
    <p:extLst>
      <p:ext uri="{BB962C8B-B14F-4D97-AF65-F5344CB8AC3E}">
        <p14:creationId xmlns:p14="http://schemas.microsoft.com/office/powerpoint/2010/main" val="17912213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54" tIns="46577" rIns="93154" bIns="46577"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54" tIns="46577" rIns="93154" bIns="46577" rtlCol="0"/>
          <a:lstStyle>
            <a:lvl1pPr algn="r">
              <a:defRPr sz="1200"/>
            </a:lvl1pPr>
          </a:lstStyle>
          <a:p>
            <a:fld id="{DDFD854E-C894-4FE6-B55B-CDF46F6D7DB3}" type="datetimeFigureOut">
              <a:rPr lang="en-US" smtClean="0"/>
              <a:pPr/>
              <a:t>3/21/2013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54" tIns="46577" rIns="93154" bIns="46577"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54" tIns="46577" rIns="93154" bIns="4657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54" tIns="46577" rIns="93154" bIns="46577"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54" tIns="46577" rIns="93154" bIns="46577" rtlCol="0" anchor="b"/>
          <a:lstStyle>
            <a:lvl1pPr algn="r">
              <a:defRPr sz="1200"/>
            </a:lvl1pPr>
          </a:lstStyle>
          <a:p>
            <a:fld id="{1B0D41A3-1F29-438C-BDEF-0DCCD83287C5}" type="slidenum">
              <a:rPr lang="en-US" smtClean="0"/>
              <a:pPr/>
              <a:t>‹#›</a:t>
            </a:fld>
            <a:endParaRPr lang="en-US"/>
          </a:p>
        </p:txBody>
      </p:sp>
    </p:spTree>
    <p:extLst>
      <p:ext uri="{BB962C8B-B14F-4D97-AF65-F5344CB8AC3E}">
        <p14:creationId xmlns:p14="http://schemas.microsoft.com/office/powerpoint/2010/main" val="2551099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temrobotics.cs.pdx.edu/node/366"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stemrobotics.cs.pdx.edu/users/randy-steele"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temrobotics.cs.pdx.edu/node/377"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temrobotics.cs.pdx.edu/node/377"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temrobotics.cs.pdx.edu/node/377"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temrobotics.cs.pdx.edu/node/378"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temrobotics.cs.pdx.edu/users/randy-steele"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temrobotics.cs.pdx.edu/focus-area/technology" TargetMode="External"/><Relationship Id="rId3" Type="http://schemas.openxmlformats.org/officeDocument/2006/relationships/hyperlink" Target="http://stemrobotics.cs.pdx.edu/node/371" TargetMode="External"/><Relationship Id="rId7" Type="http://schemas.openxmlformats.org/officeDocument/2006/relationships/hyperlink" Target="http://stemrobotics.cs.pdx.edu/focus-area/robotics-hardware" TargetMode="External"/><Relationship Id="rId2" Type="http://schemas.openxmlformats.org/officeDocument/2006/relationships/slide" Target="../slides/slide7.xml"/><Relationship Id="rId1" Type="http://schemas.openxmlformats.org/officeDocument/2006/relationships/notesMaster" Target="../notesMasters/notesMaster1.xml"/><Relationship Id="rId6" Type="http://schemas.openxmlformats.org/officeDocument/2006/relationships/hyperlink" Target="http://stemrobotics.cs.pdx.edu/taxonomy/term/41" TargetMode="External"/><Relationship Id="rId5" Type="http://schemas.openxmlformats.org/officeDocument/2006/relationships/hyperlink" Target="http://stemrobotics.cs.pdx.edu/taxonomy/term/40" TargetMode="External"/><Relationship Id="rId4" Type="http://schemas.openxmlformats.org/officeDocument/2006/relationships/hyperlink" Target="http://moo.osd.wednet.edu/file.php/1/NXT/Introduction.html" TargetMode="External"/><Relationship Id="rId9" Type="http://schemas.openxmlformats.org/officeDocument/2006/relationships/hyperlink" Target="http://stemrobotics.cs.pdx.edu/taxonomy/term/26"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289039F-7E5C-4B67-A6B2-982DFB0A4F05}" type="slidenum">
              <a:rPr lang="en-US" smtClean="0">
                <a:solidFill>
                  <a:prstClr val="black"/>
                </a:solidFill>
              </a:rPr>
              <a:pPr>
                <a:defRPr/>
              </a:pPr>
              <a:t>1</a:t>
            </a:fld>
            <a:endParaRPr lang="en-US">
              <a:solidFill>
                <a:prstClr val="black"/>
              </a:solidFill>
            </a:endParaRPr>
          </a:p>
        </p:txBody>
      </p:sp>
    </p:spTree>
    <p:extLst>
      <p:ext uri="{BB962C8B-B14F-4D97-AF65-F5344CB8AC3E}">
        <p14:creationId xmlns:p14="http://schemas.microsoft.com/office/powerpoint/2010/main" val="31576397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spc="99" dirty="0">
                <a:ln w="18000">
                  <a:solidFill>
                    <a:schemeClr val="accent1">
                      <a:satMod val="200000"/>
                      <a:tint val="72000"/>
                    </a:schemeClr>
                  </a:solidFill>
                  <a:prstDash val="solid"/>
                </a:ln>
                <a:solidFill>
                  <a:srgbClr val="00B050">
                    <a:alpha val="23000"/>
                  </a:srgbClr>
                </a:solidFill>
                <a:effectLst>
                  <a:outerShdw blurRad="25000" dist="20000" dir="16020000" algn="tl">
                    <a:schemeClr val="accent1">
                      <a:satMod val="200000"/>
                      <a:shade val="1000"/>
                      <a:alpha val="60000"/>
                    </a:schemeClr>
                  </a:outerShdw>
                </a:effectLst>
              </a:rPr>
              <a:t>The “Try me” Mode</a:t>
            </a:r>
          </a:p>
          <a:p>
            <a:pPr>
              <a:defRPr/>
            </a:pPr>
            <a:endParaRPr lang="en-US" b="1" spc="99" dirty="0">
              <a:ln w="18000">
                <a:solidFill>
                  <a:schemeClr val="accent1">
                    <a:satMod val="200000"/>
                    <a:tint val="72000"/>
                  </a:schemeClr>
                </a:solidFill>
                <a:prstDash val="solid"/>
              </a:ln>
              <a:solidFill>
                <a:srgbClr val="00B050">
                  <a:alpha val="23000"/>
                </a:srgbClr>
              </a:solidFill>
              <a:effectLst>
                <a:outerShdw blurRad="25000" dist="20000" dir="16020000" algn="tl">
                  <a:schemeClr val="accent1">
                    <a:satMod val="200000"/>
                    <a:shade val="1000"/>
                    <a:alpha val="60000"/>
                  </a:schemeClr>
                </a:outerShdw>
              </a:effectLst>
            </a:endParaRP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Connect a Touch Sensor to Port 1      </a:t>
            </a: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Turn on NXT &amp; select “Try M</a:t>
            </a: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Select “Try-Touch”                              </a:t>
            </a: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Run</a:t>
            </a: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Follow directions…	                            6</a:t>
            </a: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Press “Back” when done </a:t>
            </a: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Go to next sensor “Try Me”…</a:t>
            </a:r>
            <a:endParaRPr lang="en-US" dirty="0">
              <a:solidFill>
                <a:srgbClr val="FFFF00"/>
              </a:solidFill>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0"/>
          </p:nvPr>
        </p:nvSpPr>
        <p:spPr/>
        <p:txBody>
          <a:bodyPr/>
          <a:lstStyle/>
          <a:p>
            <a:fld id="{1B0D41A3-1F29-438C-BDEF-0DCCD83287C5}" type="slidenum">
              <a:rPr lang="en-US" smtClean="0"/>
              <a:pPr/>
              <a:t>10</a:t>
            </a:fld>
            <a:endParaRPr lang="en-US"/>
          </a:p>
        </p:txBody>
      </p:sp>
    </p:spTree>
    <p:extLst>
      <p:ext uri="{BB962C8B-B14F-4D97-AF65-F5344CB8AC3E}">
        <p14:creationId xmlns:p14="http://schemas.microsoft.com/office/powerpoint/2010/main" val="36489733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spc="99" dirty="0">
                <a:ln w="18000">
                  <a:solidFill>
                    <a:schemeClr val="accent1">
                      <a:satMod val="200000"/>
                      <a:tint val="72000"/>
                    </a:schemeClr>
                  </a:solidFill>
                  <a:prstDash val="solid"/>
                </a:ln>
                <a:solidFill>
                  <a:srgbClr val="00B050">
                    <a:alpha val="23000"/>
                  </a:srgbClr>
                </a:solidFill>
                <a:effectLst>
                  <a:outerShdw blurRad="25000" dist="20000" dir="16020000" algn="tl">
                    <a:schemeClr val="accent1">
                      <a:satMod val="200000"/>
                      <a:shade val="1000"/>
                      <a:alpha val="60000"/>
                    </a:schemeClr>
                  </a:outerShdw>
                </a:effectLst>
              </a:rPr>
              <a:t>The “Try me” Mode</a:t>
            </a:r>
          </a:p>
          <a:p>
            <a:pPr>
              <a:defRPr/>
            </a:pPr>
            <a:endParaRPr lang="en-US" b="1" spc="99" dirty="0">
              <a:ln w="18000">
                <a:solidFill>
                  <a:schemeClr val="accent1">
                    <a:satMod val="200000"/>
                    <a:tint val="72000"/>
                  </a:schemeClr>
                </a:solidFill>
                <a:prstDash val="solid"/>
              </a:ln>
              <a:solidFill>
                <a:srgbClr val="00B050">
                  <a:alpha val="23000"/>
                </a:srgbClr>
              </a:solidFill>
              <a:effectLst>
                <a:outerShdw blurRad="25000" dist="20000" dir="16020000" algn="tl">
                  <a:schemeClr val="accent1">
                    <a:satMod val="200000"/>
                    <a:shade val="1000"/>
                    <a:alpha val="60000"/>
                  </a:schemeClr>
                </a:outerShdw>
              </a:effectLst>
            </a:endParaRP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Connect a Touch Sensor to Port 1      </a:t>
            </a: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Turn on NXT &amp; select “Try M</a:t>
            </a: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Select “Try-Touch”                              </a:t>
            </a: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Run</a:t>
            </a: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Follow directions…	                            6</a:t>
            </a: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Press “Back” when done </a:t>
            </a: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Go to next sensor “Try Me”…</a:t>
            </a:r>
            <a:endParaRPr lang="en-US" dirty="0">
              <a:solidFill>
                <a:srgbClr val="FFFF00"/>
              </a:solidFill>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0"/>
          </p:nvPr>
        </p:nvSpPr>
        <p:spPr/>
        <p:txBody>
          <a:bodyPr/>
          <a:lstStyle/>
          <a:p>
            <a:fld id="{1B0D41A3-1F29-438C-BDEF-0DCCD83287C5}" type="slidenum">
              <a:rPr lang="en-US" smtClean="0"/>
              <a:pPr/>
              <a:t>11</a:t>
            </a:fld>
            <a:endParaRPr lang="en-US"/>
          </a:p>
        </p:txBody>
      </p:sp>
    </p:spTree>
    <p:extLst>
      <p:ext uri="{BB962C8B-B14F-4D97-AF65-F5344CB8AC3E}">
        <p14:creationId xmlns:p14="http://schemas.microsoft.com/office/powerpoint/2010/main" val="36489733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spc="99" dirty="0">
                <a:ln w="18000">
                  <a:solidFill>
                    <a:schemeClr val="accent1">
                      <a:satMod val="200000"/>
                      <a:tint val="72000"/>
                    </a:schemeClr>
                  </a:solidFill>
                  <a:prstDash val="solid"/>
                </a:ln>
                <a:solidFill>
                  <a:srgbClr val="00B050">
                    <a:alpha val="23000"/>
                  </a:srgbClr>
                </a:solidFill>
                <a:effectLst>
                  <a:outerShdw blurRad="25000" dist="20000" dir="16020000" algn="tl">
                    <a:schemeClr val="accent1">
                      <a:satMod val="200000"/>
                      <a:shade val="1000"/>
                      <a:alpha val="60000"/>
                    </a:schemeClr>
                  </a:outerShdw>
                </a:effectLst>
              </a:rPr>
              <a:t>The “Try me” Mode</a:t>
            </a:r>
          </a:p>
          <a:p>
            <a:pPr>
              <a:defRPr/>
            </a:pPr>
            <a:endParaRPr lang="en-US" b="1" spc="99" dirty="0">
              <a:ln w="18000">
                <a:solidFill>
                  <a:schemeClr val="accent1">
                    <a:satMod val="200000"/>
                    <a:tint val="72000"/>
                  </a:schemeClr>
                </a:solidFill>
                <a:prstDash val="solid"/>
              </a:ln>
              <a:solidFill>
                <a:srgbClr val="00B050">
                  <a:alpha val="23000"/>
                </a:srgbClr>
              </a:solidFill>
              <a:effectLst>
                <a:outerShdw blurRad="25000" dist="20000" dir="16020000" algn="tl">
                  <a:schemeClr val="accent1">
                    <a:satMod val="200000"/>
                    <a:shade val="1000"/>
                    <a:alpha val="60000"/>
                  </a:schemeClr>
                </a:outerShdw>
              </a:effectLst>
            </a:endParaRP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Connect a Touch Sensor to Port 1      </a:t>
            </a: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Turn on NXT &amp; select “Try M</a:t>
            </a: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Select “Try-Touch”                              </a:t>
            </a: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Run</a:t>
            </a: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Follow directions…	                            6</a:t>
            </a: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Press “Back” when done </a:t>
            </a: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Go to next sensor “Try Me”…</a:t>
            </a:r>
            <a:endParaRPr lang="en-US" dirty="0">
              <a:solidFill>
                <a:srgbClr val="FFFF00"/>
              </a:solidFill>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0"/>
          </p:nvPr>
        </p:nvSpPr>
        <p:spPr/>
        <p:txBody>
          <a:bodyPr/>
          <a:lstStyle/>
          <a:p>
            <a:fld id="{1B0D41A3-1F29-438C-BDEF-0DCCD83287C5}" type="slidenum">
              <a:rPr lang="en-US" smtClean="0"/>
              <a:pPr/>
              <a:t>12</a:t>
            </a:fld>
            <a:endParaRPr lang="en-US"/>
          </a:p>
        </p:txBody>
      </p:sp>
    </p:spTree>
    <p:extLst>
      <p:ext uri="{BB962C8B-B14F-4D97-AF65-F5344CB8AC3E}">
        <p14:creationId xmlns:p14="http://schemas.microsoft.com/office/powerpoint/2010/main" val="36489733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spc="99" dirty="0">
                <a:ln w="18000">
                  <a:solidFill>
                    <a:schemeClr val="accent1">
                      <a:satMod val="200000"/>
                      <a:tint val="72000"/>
                    </a:schemeClr>
                  </a:solidFill>
                  <a:prstDash val="solid"/>
                </a:ln>
                <a:solidFill>
                  <a:srgbClr val="00B050">
                    <a:alpha val="23000"/>
                  </a:srgbClr>
                </a:solidFill>
                <a:effectLst>
                  <a:outerShdw blurRad="25000" dist="20000" dir="16020000" algn="tl">
                    <a:schemeClr val="accent1">
                      <a:satMod val="200000"/>
                      <a:shade val="1000"/>
                      <a:alpha val="60000"/>
                    </a:schemeClr>
                  </a:outerShdw>
                </a:effectLst>
              </a:rPr>
              <a:t>The “Try me” Mode</a:t>
            </a:r>
          </a:p>
          <a:p>
            <a:pPr>
              <a:defRPr/>
            </a:pPr>
            <a:endParaRPr lang="en-US" b="1" spc="99" dirty="0">
              <a:ln w="18000">
                <a:solidFill>
                  <a:schemeClr val="accent1">
                    <a:satMod val="200000"/>
                    <a:tint val="72000"/>
                  </a:schemeClr>
                </a:solidFill>
                <a:prstDash val="solid"/>
              </a:ln>
              <a:solidFill>
                <a:srgbClr val="00B050">
                  <a:alpha val="23000"/>
                </a:srgbClr>
              </a:solidFill>
              <a:effectLst>
                <a:outerShdw blurRad="25000" dist="20000" dir="16020000" algn="tl">
                  <a:schemeClr val="accent1">
                    <a:satMod val="200000"/>
                    <a:shade val="1000"/>
                    <a:alpha val="60000"/>
                  </a:schemeClr>
                </a:outerShdw>
              </a:effectLst>
            </a:endParaRP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Connect a Touch Sensor to Port 1      </a:t>
            </a: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Turn on NXT &amp; select “Try M</a:t>
            </a: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Select “Try-Touch”                              </a:t>
            </a: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Run</a:t>
            </a: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Follow directions…	                            6</a:t>
            </a: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Press “Back” when done </a:t>
            </a: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Go to next sensor “Try Me”…</a:t>
            </a:r>
            <a:endParaRPr lang="en-US" dirty="0">
              <a:solidFill>
                <a:srgbClr val="FFFF00"/>
              </a:solidFill>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0"/>
          </p:nvPr>
        </p:nvSpPr>
        <p:spPr/>
        <p:txBody>
          <a:bodyPr/>
          <a:lstStyle/>
          <a:p>
            <a:fld id="{1B0D41A3-1F29-438C-BDEF-0DCCD83287C5}" type="slidenum">
              <a:rPr lang="en-US" smtClean="0"/>
              <a:pPr/>
              <a:t>13</a:t>
            </a:fld>
            <a:endParaRPr lang="en-US"/>
          </a:p>
        </p:txBody>
      </p:sp>
    </p:spTree>
    <p:extLst>
      <p:ext uri="{BB962C8B-B14F-4D97-AF65-F5344CB8AC3E}">
        <p14:creationId xmlns:p14="http://schemas.microsoft.com/office/powerpoint/2010/main" val="36489733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effectLst/>
              </a:rPr>
              <a:t>Answer Key:</a:t>
            </a:r>
          </a:p>
          <a:p>
            <a:r>
              <a:rPr lang="en-US" b="1" dirty="0" smtClean="0">
                <a:solidFill>
                  <a:srgbClr val="000000"/>
                </a:solidFill>
                <a:effectLst/>
                <a:hlinkClick r:id="rId3"/>
              </a:rPr>
              <a:t>The NXT </a:t>
            </a:r>
            <a:r>
              <a:rPr lang="en-US" b="1" dirty="0" err="1" smtClean="0">
                <a:solidFill>
                  <a:srgbClr val="000000"/>
                </a:solidFill>
                <a:effectLst/>
                <a:hlinkClick r:id="rId3"/>
              </a:rPr>
              <a:t>Computer_Worksheet</a:t>
            </a:r>
            <a:r>
              <a:rPr lang="en-US" b="1" dirty="0" smtClean="0">
                <a:effectLst/>
              </a:rPr>
              <a:t> [1]</a:t>
            </a:r>
          </a:p>
          <a:p>
            <a:r>
              <a:rPr lang="en-US" dirty="0" smtClean="0">
                <a:effectLst/>
              </a:rPr>
              <a:t>Submitted by </a:t>
            </a:r>
            <a:r>
              <a:rPr lang="en-US" dirty="0" smtClean="0">
                <a:solidFill>
                  <a:srgbClr val="000000"/>
                </a:solidFill>
                <a:effectLst/>
                <a:hlinkClick r:id="rId4" tooltip="View user profile."/>
              </a:rPr>
              <a:t>Randy Steele</a:t>
            </a:r>
            <a:r>
              <a:rPr lang="en-US" dirty="0" smtClean="0">
                <a:effectLst/>
              </a:rPr>
              <a:t> [2] on 12 July, 2011 - 07:47</a:t>
            </a:r>
          </a:p>
          <a:p>
            <a:endParaRPr lang="en-US" dirty="0" smtClean="0">
              <a:solidFill>
                <a:srgbClr val="000000"/>
              </a:solidFill>
              <a:effectLst/>
            </a:endParaRPr>
          </a:p>
          <a:p>
            <a:r>
              <a:rPr lang="en-US" b="1" dirty="0" smtClean="0">
                <a:effectLst/>
              </a:rPr>
              <a:t>Answer Key: The NXT Computer Worksheet</a:t>
            </a:r>
            <a:endParaRPr lang="en-US" dirty="0" smtClean="0">
              <a:effectLst/>
            </a:endParaRPr>
          </a:p>
          <a:p>
            <a:pPr>
              <a:buFont typeface="+mj-lt"/>
              <a:buAutoNum type="arabicPeriod"/>
            </a:pPr>
            <a:r>
              <a:rPr lang="en-US" b="1" dirty="0" smtClean="0">
                <a:solidFill>
                  <a:srgbClr val="000000"/>
                </a:solidFill>
                <a:effectLst/>
              </a:rPr>
              <a:t> Input – NXT Brick Buttons, Sensors, Motors</a:t>
            </a:r>
            <a:br>
              <a:rPr lang="en-US" b="1" dirty="0" smtClean="0">
                <a:solidFill>
                  <a:srgbClr val="000000"/>
                </a:solidFill>
                <a:effectLst/>
              </a:rPr>
            </a:br>
            <a:r>
              <a:rPr lang="en-US" b="1" dirty="0" smtClean="0">
                <a:solidFill>
                  <a:srgbClr val="000000"/>
                </a:solidFill>
                <a:effectLst/>
              </a:rPr>
              <a:t>    Output – NXT Brick LCD Screen, NXT Brick Speaker, Motors, Lights</a:t>
            </a:r>
            <a:br>
              <a:rPr lang="en-US" b="1" dirty="0" smtClean="0">
                <a:solidFill>
                  <a:srgbClr val="000000"/>
                </a:solidFill>
                <a:effectLst/>
              </a:rPr>
            </a:br>
            <a:r>
              <a:rPr lang="en-US" b="1" dirty="0" smtClean="0">
                <a:solidFill>
                  <a:srgbClr val="000000"/>
                </a:solidFill>
                <a:effectLst/>
              </a:rPr>
              <a:t>    Processor – NXT Brick Processor (“brain”)</a:t>
            </a:r>
            <a:br>
              <a:rPr lang="en-US" b="1" dirty="0" smtClean="0">
                <a:solidFill>
                  <a:srgbClr val="000000"/>
                </a:solidFill>
                <a:effectLst/>
              </a:rPr>
            </a:br>
            <a:r>
              <a:rPr lang="en-US" b="1" dirty="0" smtClean="0">
                <a:solidFill>
                  <a:srgbClr val="000000"/>
                </a:solidFill>
                <a:effectLst/>
              </a:rPr>
              <a:t>    Storage – NXT Brick Flash Memory Chips</a:t>
            </a:r>
          </a:p>
          <a:p>
            <a:pPr>
              <a:buFont typeface="+mj-lt"/>
              <a:buAutoNum type="arabicPeriod"/>
            </a:pPr>
            <a:r>
              <a:rPr lang="en-US" b="1" dirty="0" smtClean="0">
                <a:solidFill>
                  <a:srgbClr val="000000"/>
                </a:solidFill>
                <a:effectLst/>
              </a:rPr>
              <a:t> See above</a:t>
            </a:r>
          </a:p>
          <a:p>
            <a:pPr>
              <a:buFont typeface="+mj-lt"/>
              <a:buAutoNum type="arabicPeriod"/>
            </a:pPr>
            <a:r>
              <a:rPr lang="en-US" b="1" dirty="0" smtClean="0">
                <a:solidFill>
                  <a:srgbClr val="000000"/>
                </a:solidFill>
                <a:effectLst/>
              </a:rPr>
              <a:t> Motors – can be both inputs (rotation sensor) and outputs (motor movement)</a:t>
            </a:r>
            <a:br>
              <a:rPr lang="en-US" b="1" dirty="0" smtClean="0">
                <a:solidFill>
                  <a:srgbClr val="000000"/>
                </a:solidFill>
                <a:effectLst/>
              </a:rPr>
            </a:br>
            <a:r>
              <a:rPr lang="en-US" b="1" dirty="0" smtClean="0">
                <a:solidFill>
                  <a:srgbClr val="000000"/>
                </a:solidFill>
                <a:effectLst/>
              </a:rPr>
              <a:t>    NXT Brick – LCD Screen and Speaker are outputs and Buttons are inputs</a:t>
            </a:r>
          </a:p>
          <a:p>
            <a:pPr>
              <a:buFont typeface="+mj-lt"/>
              <a:buAutoNum type="arabicPeriod"/>
            </a:pPr>
            <a:r>
              <a:rPr lang="en-US" b="1" smtClean="0">
                <a:solidFill>
                  <a:srgbClr val="000000"/>
                </a:solidFill>
                <a:effectLst/>
              </a:rPr>
              <a:t> ROM </a:t>
            </a:r>
            <a:r>
              <a:rPr lang="en-US" b="1" dirty="0" smtClean="0">
                <a:solidFill>
                  <a:srgbClr val="000000"/>
                </a:solidFill>
                <a:effectLst/>
              </a:rPr>
              <a:t>– stores firmware from Lego</a:t>
            </a:r>
            <a:r>
              <a:rPr lang="en-US" b="1" smtClean="0">
                <a:solidFill>
                  <a:srgbClr val="000000"/>
                </a:solidFill>
                <a:effectLst/>
              </a:rPr>
              <a:t/>
            </a:r>
            <a:br>
              <a:rPr lang="en-US" b="1" smtClean="0">
                <a:solidFill>
                  <a:srgbClr val="000000"/>
                </a:solidFill>
                <a:effectLst/>
              </a:rPr>
            </a:br>
            <a:r>
              <a:rPr lang="en-US" b="1" smtClean="0">
                <a:solidFill>
                  <a:srgbClr val="000000"/>
                </a:solidFill>
                <a:effectLst/>
              </a:rPr>
              <a:t>    RAM </a:t>
            </a:r>
            <a:r>
              <a:rPr lang="en-US" b="1" dirty="0" smtClean="0">
                <a:solidFill>
                  <a:srgbClr val="000000"/>
                </a:solidFill>
                <a:effectLst/>
              </a:rPr>
              <a:t>– stores student’s software (programs) when running</a:t>
            </a:r>
            <a:r>
              <a:rPr lang="en-US" b="1" smtClean="0">
                <a:solidFill>
                  <a:srgbClr val="000000"/>
                </a:solidFill>
                <a:effectLst/>
              </a:rPr>
              <a:t/>
            </a:r>
            <a:br>
              <a:rPr lang="en-US" b="1" smtClean="0">
                <a:solidFill>
                  <a:srgbClr val="000000"/>
                </a:solidFill>
                <a:effectLst/>
              </a:rPr>
            </a:br>
            <a:r>
              <a:rPr lang="en-US" b="1" smtClean="0">
                <a:solidFill>
                  <a:srgbClr val="000000"/>
                </a:solidFill>
                <a:effectLst/>
              </a:rPr>
              <a:t>   </a:t>
            </a:r>
            <a:r>
              <a:rPr lang="en-US" b="1" baseline="0" smtClean="0">
                <a:solidFill>
                  <a:srgbClr val="000000"/>
                </a:solidFill>
                <a:effectLst/>
              </a:rPr>
              <a:t> </a:t>
            </a:r>
            <a:r>
              <a:rPr lang="en-US" b="1" smtClean="0">
                <a:solidFill>
                  <a:srgbClr val="000000"/>
                </a:solidFill>
                <a:effectLst/>
              </a:rPr>
              <a:t>Flash </a:t>
            </a:r>
            <a:r>
              <a:rPr lang="en-US" b="1" dirty="0" smtClean="0">
                <a:solidFill>
                  <a:srgbClr val="000000"/>
                </a:solidFill>
                <a:effectLst/>
              </a:rPr>
              <a:t>– stores both firmware and software</a:t>
            </a:r>
          </a:p>
          <a:p>
            <a:pPr>
              <a:buFont typeface="+mj-lt"/>
              <a:buAutoNum type="arabicPeriod"/>
            </a:pPr>
            <a:endParaRPr lang="en-US" b="1" dirty="0" smtClean="0">
              <a:solidFill>
                <a:srgbClr val="000000"/>
              </a:solidFill>
              <a:effectLst/>
            </a:endParaRPr>
          </a:p>
          <a:p>
            <a:r>
              <a:rPr lang="en-US" b="1" dirty="0" smtClean="0">
                <a:effectLst/>
              </a:rPr>
              <a:t>Source URL:</a:t>
            </a:r>
            <a:r>
              <a:rPr lang="en-US" dirty="0" smtClean="0">
                <a:effectLst/>
              </a:rPr>
              <a:t> </a:t>
            </a:r>
            <a:r>
              <a:rPr lang="en-US" dirty="0" smtClean="0">
                <a:solidFill>
                  <a:srgbClr val="000000"/>
                </a:solidFill>
                <a:effectLst/>
                <a:hlinkClick r:id="rId3"/>
              </a:rPr>
              <a:t>http://stemrobotics.cs.pdx.edu/node/366</a:t>
            </a:r>
            <a:endParaRPr lang="en-US" dirty="0">
              <a:effectLst/>
            </a:endParaRPr>
          </a:p>
        </p:txBody>
      </p:sp>
      <p:sp>
        <p:nvSpPr>
          <p:cNvPr id="4" name="Slide Number Placeholder 3"/>
          <p:cNvSpPr>
            <a:spLocks noGrp="1"/>
          </p:cNvSpPr>
          <p:nvPr>
            <p:ph type="sldNum" sz="quarter" idx="10"/>
          </p:nvPr>
        </p:nvSpPr>
        <p:spPr/>
        <p:txBody>
          <a:bodyPr/>
          <a:lstStyle/>
          <a:p>
            <a:pPr>
              <a:defRPr/>
            </a:pPr>
            <a:fld id="{D289039F-7E5C-4B67-A6B2-982DFB0A4F05}" type="slidenum">
              <a:rPr lang="en-US" smtClean="0">
                <a:solidFill>
                  <a:prstClr val="black"/>
                </a:solidFill>
              </a:rPr>
              <a:pPr>
                <a:defRPr/>
              </a:pPr>
              <a:t>14</a:t>
            </a:fld>
            <a:endParaRPr lang="en-US">
              <a:solidFill>
                <a:prstClr val="black"/>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B0D41A3-1F29-438C-BDEF-0DCCD83287C5}" type="slidenum">
              <a:rPr lang="en-US" smtClean="0"/>
              <a:pPr/>
              <a:t>15</a:t>
            </a:fld>
            <a:endParaRPr lang="en-US"/>
          </a:p>
        </p:txBody>
      </p:sp>
    </p:spTree>
    <p:extLst>
      <p:ext uri="{BB962C8B-B14F-4D97-AF65-F5344CB8AC3E}">
        <p14:creationId xmlns:p14="http://schemas.microsoft.com/office/powerpoint/2010/main" val="34941429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the Unit review.  </a:t>
            </a:r>
            <a:endParaRPr lang="en-US" dirty="0"/>
          </a:p>
        </p:txBody>
      </p:sp>
      <p:sp>
        <p:nvSpPr>
          <p:cNvPr id="4" name="Slide Number Placeholder 3"/>
          <p:cNvSpPr>
            <a:spLocks noGrp="1"/>
          </p:cNvSpPr>
          <p:nvPr>
            <p:ph type="sldNum" sz="quarter" idx="10"/>
          </p:nvPr>
        </p:nvSpPr>
        <p:spPr/>
        <p:txBody>
          <a:bodyPr/>
          <a:lstStyle/>
          <a:p>
            <a:pPr>
              <a:defRPr/>
            </a:pPr>
            <a:fld id="{D289039F-7E5C-4B67-A6B2-982DFB0A4F05}" type="slidenum">
              <a:rPr lang="en-US" smtClean="0">
                <a:solidFill>
                  <a:prstClr val="black"/>
                </a:solidFill>
              </a:rPr>
              <a:pPr>
                <a:defRPr/>
              </a:pPr>
              <a:t>16</a:t>
            </a:fld>
            <a:endParaRPr lang="en-US">
              <a:solidFill>
                <a:prstClr val="black"/>
              </a:solidFill>
            </a:endParaRPr>
          </a:p>
        </p:txBody>
      </p:sp>
    </p:spTree>
    <p:extLst>
      <p:ext uri="{BB962C8B-B14F-4D97-AF65-F5344CB8AC3E}">
        <p14:creationId xmlns:p14="http://schemas.microsoft.com/office/powerpoint/2010/main" val="9433035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289039F-7E5C-4B67-A6B2-982DFB0A4F05}" type="slidenum">
              <a:rPr lang="en-US" smtClean="0">
                <a:solidFill>
                  <a:prstClr val="black"/>
                </a:solidFill>
              </a:rPr>
              <a:pPr>
                <a:defRPr/>
              </a:pPr>
              <a:t>2</a:t>
            </a:fld>
            <a:endParaRPr lang="en-US">
              <a:solidFill>
                <a:prstClr val="black"/>
              </a:solidFill>
            </a:endParaRPr>
          </a:p>
        </p:txBody>
      </p:sp>
    </p:spTree>
    <p:extLst>
      <p:ext uri="{BB962C8B-B14F-4D97-AF65-F5344CB8AC3E}">
        <p14:creationId xmlns:p14="http://schemas.microsoft.com/office/powerpoint/2010/main" val="1100314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effectLst/>
              </a:rPr>
              <a:t>Note: If the Try Me Mode programs have been deleted from a brick, re-downloading the firmware will re-install the Try Me programs.</a:t>
            </a:r>
          </a:p>
          <a:p>
            <a:endParaRPr lang="en-US" dirty="0" smtClean="0">
              <a:effectLst/>
            </a:endParaRPr>
          </a:p>
          <a:p>
            <a:r>
              <a:rPr lang="en-US" dirty="0" smtClean="0">
                <a:effectLst/>
              </a:rPr>
              <a:t>Goals</a:t>
            </a:r>
          </a:p>
          <a:p>
            <a:r>
              <a:rPr lang="en-US" dirty="0"/>
              <a:t>Hands-on experience with operating the NXT brick</a:t>
            </a:r>
          </a:p>
          <a:p>
            <a:r>
              <a:rPr lang="en-US" dirty="0"/>
              <a:t>Initial experience with running a program on the NXT brick</a:t>
            </a:r>
          </a:p>
          <a:p>
            <a:r>
              <a:rPr lang="en-US" dirty="0"/>
              <a:t>Better understanding of the sensor functions</a:t>
            </a:r>
          </a:p>
          <a:p>
            <a:r>
              <a:rPr lang="en-US" dirty="0"/>
              <a:t>Initial experience with Computational Thinking: determining the inputs, outputs and their relationship through program flow</a:t>
            </a:r>
          </a:p>
          <a:p>
            <a:endParaRPr lang="en-US" dirty="0" smtClean="0">
              <a:effectLst/>
            </a:endParaRPr>
          </a:p>
          <a:p>
            <a:r>
              <a:rPr lang="en-US" sz="800" dirty="0"/>
              <a:t>Procedure</a:t>
            </a:r>
          </a:p>
          <a:p>
            <a:r>
              <a:rPr lang="en-US" sz="800" dirty="0"/>
              <a:t>Student will add sensors and motors to build an NXT computer and then run the built-in Try Me programs</a:t>
            </a:r>
          </a:p>
          <a:p>
            <a:r>
              <a:rPr lang="en-US" sz="800" dirty="0"/>
              <a:t>Have student power up bricks and navigate to the “Try Me” Menu</a:t>
            </a:r>
          </a:p>
          <a:p>
            <a:r>
              <a:rPr lang="en-US" sz="800" dirty="0"/>
              <a:t>Have students run each of the five programs and complete the</a:t>
            </a:r>
            <a:r>
              <a:rPr lang="en-US" sz="800" dirty="0">
                <a:hlinkClick r:id="rId3"/>
              </a:rPr>
              <a:t> “Try Me” Worksheet</a:t>
            </a:r>
            <a:r>
              <a:rPr lang="en-US" sz="800" dirty="0"/>
              <a:t> [10]</a:t>
            </a:r>
          </a:p>
          <a:p>
            <a:pPr lvl="1"/>
            <a:r>
              <a:rPr lang="en-US" sz="800" dirty="0"/>
              <a:t>The name of the program (e.g. Try-Touch) indicates which sensor needs to be attached</a:t>
            </a:r>
          </a:p>
          <a:p>
            <a:r>
              <a:rPr lang="en-US" sz="800" dirty="0"/>
              <a:t>Students observation and analysis should connected back to both:</a:t>
            </a:r>
          </a:p>
          <a:p>
            <a:pPr lvl="1"/>
            <a:r>
              <a:rPr lang="en-US" sz="800" dirty="0"/>
              <a:t>The Parts of a Computer (Input, Output, Processor and Storage)</a:t>
            </a:r>
          </a:p>
          <a:p>
            <a:pPr lvl="1"/>
            <a:r>
              <a:rPr lang="en-US" sz="800" dirty="0"/>
              <a:t>The attributes of a robot:</a:t>
            </a:r>
          </a:p>
          <a:p>
            <a:pPr lvl="2"/>
            <a:r>
              <a:rPr lang="en-US" sz="800" dirty="0"/>
              <a:t>manufactured by Lego</a:t>
            </a:r>
          </a:p>
          <a:p>
            <a:pPr lvl="2"/>
            <a:r>
              <a:rPr lang="en-US" sz="800" dirty="0"/>
              <a:t>sense environment (input)</a:t>
            </a:r>
          </a:p>
          <a:p>
            <a:pPr lvl="2"/>
            <a:r>
              <a:rPr lang="en-US" sz="800" dirty="0"/>
              <a:t>respond to instructions:</a:t>
            </a:r>
          </a:p>
          <a:p>
            <a:pPr lvl="3"/>
            <a:r>
              <a:rPr lang="en-US" sz="800" dirty="0"/>
              <a:t>program flow is the instructions</a:t>
            </a:r>
          </a:p>
          <a:p>
            <a:pPr lvl="3"/>
            <a:r>
              <a:rPr lang="en-US" sz="800" dirty="0"/>
              <a:t>output gives evidence of response</a:t>
            </a:r>
          </a:p>
          <a:p>
            <a:endParaRPr lang="en-US" dirty="0"/>
          </a:p>
        </p:txBody>
      </p:sp>
      <p:sp>
        <p:nvSpPr>
          <p:cNvPr id="4" name="Slide Number Placeholder 3"/>
          <p:cNvSpPr>
            <a:spLocks noGrp="1"/>
          </p:cNvSpPr>
          <p:nvPr>
            <p:ph type="sldNum" sz="quarter" idx="10"/>
          </p:nvPr>
        </p:nvSpPr>
        <p:spPr/>
        <p:txBody>
          <a:bodyPr/>
          <a:lstStyle/>
          <a:p>
            <a:pPr>
              <a:defRPr/>
            </a:pPr>
            <a:fld id="{D289039F-7E5C-4B67-A6B2-982DFB0A4F05}" type="slidenum">
              <a:rPr lang="en-US" smtClean="0">
                <a:solidFill>
                  <a:prstClr val="black"/>
                </a:solidFill>
              </a:rPr>
              <a:pPr>
                <a:defRPr/>
              </a:pPr>
              <a:t>3</a:t>
            </a:fld>
            <a:endParaRPr lang="en-US">
              <a:solidFill>
                <a:prstClr val="black"/>
              </a:solidFill>
            </a:endParaRPr>
          </a:p>
        </p:txBody>
      </p:sp>
    </p:spTree>
    <p:extLst>
      <p:ext uri="{BB962C8B-B14F-4D97-AF65-F5344CB8AC3E}">
        <p14:creationId xmlns:p14="http://schemas.microsoft.com/office/powerpoint/2010/main" val="11003143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800" dirty="0"/>
              <a:t>Note: If the Try Me Mode programs have been deleted from a </a:t>
            </a:r>
            <a:r>
              <a:rPr lang="en-US" sz="800" dirty="0" err="1"/>
              <a:t>birck</a:t>
            </a:r>
            <a:r>
              <a:rPr lang="en-US" sz="800" dirty="0"/>
              <a:t>, re-downloading the firmware will re-install the Try Me programs.</a:t>
            </a:r>
          </a:p>
          <a:p>
            <a:r>
              <a:rPr lang="en-US" sz="800" dirty="0"/>
              <a:t>Goals</a:t>
            </a:r>
          </a:p>
          <a:p>
            <a:r>
              <a:rPr lang="en-US" sz="800" dirty="0"/>
              <a:t>Hands-on experience with operating the NXT brick</a:t>
            </a:r>
          </a:p>
          <a:p>
            <a:r>
              <a:rPr lang="en-US" sz="800" dirty="0"/>
              <a:t>Initial experience with running a program on the NXT brick</a:t>
            </a:r>
          </a:p>
          <a:p>
            <a:r>
              <a:rPr lang="en-US" sz="800" dirty="0"/>
              <a:t>Better understanding of the sensor functions</a:t>
            </a:r>
          </a:p>
          <a:p>
            <a:r>
              <a:rPr lang="en-US" sz="800" dirty="0"/>
              <a:t>Initial experience with Computational Thinking: determining the inputs, outputs and their relationship through program flow</a:t>
            </a:r>
          </a:p>
          <a:p>
            <a:endParaRPr lang="en-US" dirty="0" smtClean="0">
              <a:effectLst/>
            </a:endParaRPr>
          </a:p>
          <a:p>
            <a:r>
              <a:rPr lang="en-US" dirty="0" smtClean="0">
                <a:effectLst/>
              </a:rPr>
              <a:t>Procedure</a:t>
            </a:r>
          </a:p>
          <a:p>
            <a:r>
              <a:rPr lang="en-US" dirty="0"/>
              <a:t>Student will add sensors and motors to build an NXT computer and then run the built-in Try Me programs</a:t>
            </a:r>
          </a:p>
          <a:p>
            <a:r>
              <a:rPr lang="en-US" dirty="0"/>
              <a:t>Have student power up bricks and navigate to the “Try Me” Menu</a:t>
            </a:r>
          </a:p>
          <a:p>
            <a:r>
              <a:rPr lang="en-US" dirty="0"/>
              <a:t>Have students run each of the five programs and complete the</a:t>
            </a:r>
            <a:r>
              <a:rPr lang="en-US" dirty="0">
                <a:hlinkClick r:id="rId3"/>
              </a:rPr>
              <a:t> “Try Me” Worksheet</a:t>
            </a:r>
            <a:r>
              <a:rPr lang="en-US" dirty="0"/>
              <a:t> [10]</a:t>
            </a:r>
          </a:p>
          <a:p>
            <a:pPr lvl="1"/>
            <a:r>
              <a:rPr lang="en-US" dirty="0"/>
              <a:t>The name of the program (e.g. Try-Touch) indicates which sensor needs to be attached</a:t>
            </a:r>
          </a:p>
          <a:p>
            <a:endParaRPr lang="en-US" dirty="0"/>
          </a:p>
          <a:p>
            <a:r>
              <a:rPr lang="en-US" sz="800" dirty="0"/>
              <a:t>Students observation and analysis should connected back to both:</a:t>
            </a:r>
          </a:p>
          <a:p>
            <a:pPr lvl="1"/>
            <a:r>
              <a:rPr lang="en-US" sz="800" dirty="0"/>
              <a:t>The Parts of a Computer (Input, Output, Processor and Storage)</a:t>
            </a:r>
          </a:p>
          <a:p>
            <a:pPr lvl="1"/>
            <a:r>
              <a:rPr lang="en-US" sz="800" dirty="0"/>
              <a:t>The attributes of a robot:</a:t>
            </a:r>
          </a:p>
          <a:p>
            <a:pPr lvl="2"/>
            <a:r>
              <a:rPr lang="en-US" sz="800" dirty="0"/>
              <a:t>manufactured by Lego</a:t>
            </a:r>
          </a:p>
          <a:p>
            <a:pPr lvl="2"/>
            <a:r>
              <a:rPr lang="en-US" sz="800" dirty="0"/>
              <a:t>sense environment (input)</a:t>
            </a:r>
          </a:p>
          <a:p>
            <a:pPr lvl="2"/>
            <a:r>
              <a:rPr lang="en-US" sz="800" dirty="0"/>
              <a:t>respond to instructions:</a:t>
            </a:r>
          </a:p>
          <a:p>
            <a:pPr lvl="3"/>
            <a:r>
              <a:rPr lang="en-US" sz="800" dirty="0"/>
              <a:t>program flow is the instructions</a:t>
            </a:r>
          </a:p>
          <a:p>
            <a:pPr lvl="3"/>
            <a:r>
              <a:rPr lang="en-US" sz="800" dirty="0"/>
              <a:t>output gives evidence of response</a:t>
            </a:r>
          </a:p>
          <a:p>
            <a:endParaRPr lang="en-US" sz="800" dirty="0"/>
          </a:p>
        </p:txBody>
      </p:sp>
      <p:sp>
        <p:nvSpPr>
          <p:cNvPr id="4" name="Slide Number Placeholder 3"/>
          <p:cNvSpPr>
            <a:spLocks noGrp="1"/>
          </p:cNvSpPr>
          <p:nvPr>
            <p:ph type="sldNum" sz="quarter" idx="10"/>
          </p:nvPr>
        </p:nvSpPr>
        <p:spPr/>
        <p:txBody>
          <a:bodyPr/>
          <a:lstStyle/>
          <a:p>
            <a:pPr>
              <a:defRPr/>
            </a:pPr>
            <a:fld id="{D289039F-7E5C-4B67-A6B2-982DFB0A4F05}" type="slidenum">
              <a:rPr lang="en-US" smtClean="0">
                <a:solidFill>
                  <a:prstClr val="black"/>
                </a:solidFill>
              </a:rPr>
              <a:pPr>
                <a:defRPr/>
              </a:pPr>
              <a:t>4</a:t>
            </a:fld>
            <a:endParaRPr lang="en-US">
              <a:solidFill>
                <a:prstClr val="black"/>
              </a:solidFill>
            </a:endParaRPr>
          </a:p>
        </p:txBody>
      </p:sp>
    </p:spTree>
    <p:extLst>
      <p:ext uri="{BB962C8B-B14F-4D97-AF65-F5344CB8AC3E}">
        <p14:creationId xmlns:p14="http://schemas.microsoft.com/office/powerpoint/2010/main" val="11003143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800" dirty="0"/>
              <a:t>Note: If the Try Me Mode programs have been deleted from a </a:t>
            </a:r>
            <a:r>
              <a:rPr lang="en-US" sz="800" dirty="0" err="1"/>
              <a:t>birck</a:t>
            </a:r>
            <a:r>
              <a:rPr lang="en-US" sz="800" dirty="0"/>
              <a:t>, re-downloading the firmware will re-install the Try Me programs.</a:t>
            </a:r>
          </a:p>
          <a:p>
            <a:r>
              <a:rPr lang="en-US" sz="800" dirty="0"/>
              <a:t>Goals</a:t>
            </a:r>
          </a:p>
          <a:p>
            <a:r>
              <a:rPr lang="en-US" sz="800" dirty="0"/>
              <a:t>Hands-on experience with operating the NXT brick</a:t>
            </a:r>
          </a:p>
          <a:p>
            <a:r>
              <a:rPr lang="en-US" sz="800" dirty="0"/>
              <a:t>Initial experience with running a program on the NXT brick</a:t>
            </a:r>
          </a:p>
          <a:p>
            <a:r>
              <a:rPr lang="en-US" sz="800" dirty="0"/>
              <a:t>Better understanding of the sensor functions</a:t>
            </a:r>
          </a:p>
          <a:p>
            <a:r>
              <a:rPr lang="en-US" sz="800" dirty="0"/>
              <a:t>Initial experience with Computational Thinking: determining the inputs, outputs and their relationship through program flow</a:t>
            </a:r>
          </a:p>
          <a:p>
            <a:r>
              <a:rPr lang="en-US" sz="800" dirty="0"/>
              <a:t>Procedure</a:t>
            </a:r>
          </a:p>
          <a:p>
            <a:r>
              <a:rPr lang="en-US" sz="800" dirty="0"/>
              <a:t>Student will add sensors and motors to build an NXT computer and then run the built-in Try Me programs</a:t>
            </a:r>
          </a:p>
          <a:p>
            <a:r>
              <a:rPr lang="en-US" sz="800" dirty="0"/>
              <a:t>Have student power up bricks and navigate to the “Try Me” Menu</a:t>
            </a:r>
          </a:p>
          <a:p>
            <a:r>
              <a:rPr lang="en-US" sz="800" dirty="0"/>
              <a:t>Have students run each of the five programs and complete the</a:t>
            </a:r>
            <a:r>
              <a:rPr lang="en-US" sz="800" dirty="0">
                <a:hlinkClick r:id="rId3"/>
              </a:rPr>
              <a:t> “Try Me” Worksheet</a:t>
            </a:r>
            <a:r>
              <a:rPr lang="en-US" sz="800" dirty="0"/>
              <a:t> [10]</a:t>
            </a:r>
          </a:p>
          <a:p>
            <a:pPr lvl="1"/>
            <a:r>
              <a:rPr lang="en-US" sz="800" dirty="0"/>
              <a:t>The name of the program (e.g. Try-Touch) indicates which sensor needs to be attached</a:t>
            </a:r>
          </a:p>
          <a:p>
            <a:endParaRPr lang="en-US" sz="800" dirty="0"/>
          </a:p>
          <a:p>
            <a:r>
              <a:rPr lang="en-US" dirty="0"/>
              <a:t>Students observation and analysis should connected back to both:</a:t>
            </a:r>
          </a:p>
          <a:p>
            <a:pPr lvl="1"/>
            <a:r>
              <a:rPr lang="en-US" dirty="0"/>
              <a:t>The Parts of a Computer (Input, Output, Processor and Storage)</a:t>
            </a:r>
          </a:p>
          <a:p>
            <a:pPr lvl="1"/>
            <a:r>
              <a:rPr lang="en-US" dirty="0"/>
              <a:t>The attributes of a robot:</a:t>
            </a:r>
          </a:p>
          <a:p>
            <a:pPr lvl="2"/>
            <a:r>
              <a:rPr lang="en-US" dirty="0"/>
              <a:t>manufactured by Lego</a:t>
            </a:r>
          </a:p>
          <a:p>
            <a:pPr lvl="2"/>
            <a:r>
              <a:rPr lang="en-US" dirty="0"/>
              <a:t>sense environment (input)</a:t>
            </a:r>
          </a:p>
          <a:p>
            <a:pPr lvl="2"/>
            <a:r>
              <a:rPr lang="en-US" dirty="0"/>
              <a:t>respond to instructions:</a:t>
            </a:r>
          </a:p>
          <a:p>
            <a:pPr lvl="3"/>
            <a:r>
              <a:rPr lang="en-US" dirty="0"/>
              <a:t>program flow is the instructions</a:t>
            </a:r>
          </a:p>
          <a:p>
            <a:pPr lvl="3"/>
            <a:r>
              <a:rPr lang="en-US" dirty="0"/>
              <a:t>output gives evidence of response</a:t>
            </a:r>
          </a:p>
          <a:p>
            <a:endParaRPr lang="en-US" dirty="0"/>
          </a:p>
        </p:txBody>
      </p:sp>
      <p:sp>
        <p:nvSpPr>
          <p:cNvPr id="4" name="Slide Number Placeholder 3"/>
          <p:cNvSpPr>
            <a:spLocks noGrp="1"/>
          </p:cNvSpPr>
          <p:nvPr>
            <p:ph type="sldNum" sz="quarter" idx="10"/>
          </p:nvPr>
        </p:nvSpPr>
        <p:spPr/>
        <p:txBody>
          <a:bodyPr/>
          <a:lstStyle/>
          <a:p>
            <a:pPr>
              <a:defRPr/>
            </a:pPr>
            <a:fld id="{D289039F-7E5C-4B67-A6B2-982DFB0A4F05}" type="slidenum">
              <a:rPr lang="en-US" smtClean="0">
                <a:solidFill>
                  <a:prstClr val="black"/>
                </a:solidFill>
              </a:rPr>
              <a:pPr>
                <a:defRPr/>
              </a:pPr>
              <a:t>5</a:t>
            </a:fld>
            <a:endParaRPr lang="en-US">
              <a:solidFill>
                <a:prstClr val="black"/>
              </a:solidFill>
            </a:endParaRPr>
          </a:p>
        </p:txBody>
      </p:sp>
    </p:spTree>
    <p:extLst>
      <p:ext uri="{BB962C8B-B14F-4D97-AF65-F5344CB8AC3E}">
        <p14:creationId xmlns:p14="http://schemas.microsoft.com/office/powerpoint/2010/main" val="11003143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32500" lnSpcReduction="20000"/>
          </a:bodyPr>
          <a:lstStyle/>
          <a:p>
            <a:r>
              <a:rPr lang="en-US" sz="1600" dirty="0">
                <a:ea typeface="Times New Roman"/>
              </a:rPr>
              <a:t>Answer Key:</a:t>
            </a:r>
          </a:p>
          <a:p>
            <a:r>
              <a:rPr lang="en-US" sz="1600" u="sng" dirty="0">
                <a:solidFill>
                  <a:srgbClr val="0000FF"/>
                </a:solidFill>
                <a:ea typeface="Times New Roman"/>
                <a:hlinkClick r:id="rId3"/>
              </a:rPr>
              <a:t>NXT Test Programs (Try Me Mode)</a:t>
            </a:r>
            <a:r>
              <a:rPr lang="en-US" sz="1600" dirty="0">
                <a:ea typeface="Times New Roman"/>
              </a:rPr>
              <a:t> [1]</a:t>
            </a:r>
          </a:p>
          <a:p>
            <a:pPr>
              <a:lnSpc>
                <a:spcPct val="115000"/>
              </a:lnSpc>
            </a:pPr>
            <a:r>
              <a:rPr lang="en-US" sz="1600" dirty="0">
                <a:ea typeface="Calibri"/>
                <a:cs typeface="Times New Roman"/>
              </a:rPr>
              <a:t>Submitted by </a:t>
            </a:r>
            <a:r>
              <a:rPr lang="en-US" sz="1600" u="sng" dirty="0">
                <a:solidFill>
                  <a:srgbClr val="0000FF"/>
                </a:solidFill>
                <a:ea typeface="Calibri"/>
                <a:cs typeface="Times New Roman"/>
                <a:hlinkClick r:id="rId4" tooltip="View user profile."/>
              </a:rPr>
              <a:t>Randy Steele</a:t>
            </a:r>
            <a:r>
              <a:rPr lang="en-US" sz="1600" dirty="0">
                <a:ea typeface="Calibri"/>
                <a:cs typeface="Times New Roman"/>
              </a:rPr>
              <a:t> [2] on 12 July, 2011 - 09:01</a:t>
            </a:r>
          </a:p>
          <a:p>
            <a:r>
              <a:rPr lang="en-US" sz="1600" dirty="0">
                <a:ea typeface="Times New Roman"/>
              </a:rPr>
              <a:t>Answer Key: “Try Me” Mode Worksheet</a:t>
            </a:r>
          </a:p>
          <a:p>
            <a:pPr marL="337825" indent="-337825">
              <a:lnSpc>
                <a:spcPct val="115000"/>
              </a:lnSpc>
              <a:spcAft>
                <a:spcPts val="985"/>
              </a:spcAft>
              <a:tabLst>
                <a:tab pos="450433" algn="l"/>
              </a:tabLst>
            </a:pPr>
            <a:r>
              <a:rPr lang="en-US" sz="1600" dirty="0">
                <a:ea typeface="Calibri"/>
                <a:cs typeface="Times New Roman"/>
              </a:rPr>
              <a:t>1. Try Touch</a:t>
            </a:r>
            <a:br>
              <a:rPr lang="en-US" sz="1600" dirty="0">
                <a:ea typeface="Calibri"/>
                <a:cs typeface="Times New Roman"/>
              </a:rPr>
            </a:br>
            <a:r>
              <a:rPr lang="en-US" sz="1600" dirty="0">
                <a:ea typeface="Calibri"/>
                <a:cs typeface="Times New Roman"/>
              </a:rPr>
              <a:t>a – pressing the sensor causes the displayed </a:t>
            </a:r>
            <a:r>
              <a:rPr lang="en-US" sz="1600" dirty="0" err="1">
                <a:ea typeface="Calibri"/>
                <a:cs typeface="Times New Roman"/>
              </a:rPr>
              <a:t>lego</a:t>
            </a:r>
            <a:r>
              <a:rPr lang="en-US" sz="1600" dirty="0">
                <a:ea typeface="Calibri"/>
                <a:cs typeface="Times New Roman"/>
              </a:rPr>
              <a:t> dude to open his mouth and make a sound</a:t>
            </a:r>
            <a:br>
              <a:rPr lang="en-US" sz="1600" dirty="0">
                <a:ea typeface="Calibri"/>
                <a:cs typeface="Times New Roman"/>
              </a:rPr>
            </a:br>
            <a:r>
              <a:rPr lang="en-US" sz="1600" dirty="0">
                <a:ea typeface="Calibri"/>
                <a:cs typeface="Times New Roman"/>
              </a:rPr>
              <a:t>b – input: touch sensor, outputs: LCD screen and speaker</a:t>
            </a:r>
            <a:br>
              <a:rPr lang="en-US" sz="1600" dirty="0">
                <a:ea typeface="Calibri"/>
                <a:cs typeface="Times New Roman"/>
              </a:rPr>
            </a:br>
            <a:r>
              <a:rPr lang="en-US" sz="1600" dirty="0">
                <a:ea typeface="Calibri"/>
                <a:cs typeface="Times New Roman"/>
              </a:rPr>
              <a:t>c &gt; display closed mouth</a:t>
            </a:r>
            <a:br>
              <a:rPr lang="en-US" sz="1600" dirty="0">
                <a:ea typeface="Calibri"/>
                <a:cs typeface="Times New Roman"/>
              </a:rPr>
            </a:br>
            <a:r>
              <a:rPr lang="en-US" sz="1600" dirty="0">
                <a:ea typeface="Calibri"/>
                <a:cs typeface="Times New Roman"/>
              </a:rPr>
              <a:t>&gt; wait for sensor to be pressed</a:t>
            </a:r>
            <a:br>
              <a:rPr lang="en-US" sz="1600" dirty="0">
                <a:ea typeface="Calibri"/>
                <a:cs typeface="Times New Roman"/>
              </a:rPr>
            </a:br>
            <a:r>
              <a:rPr lang="en-US" sz="1600" dirty="0">
                <a:ea typeface="Calibri"/>
                <a:cs typeface="Times New Roman"/>
              </a:rPr>
              <a:t>&gt; change screen image and make sound</a:t>
            </a:r>
            <a:br>
              <a:rPr lang="en-US" sz="1600" dirty="0">
                <a:ea typeface="Calibri"/>
                <a:cs typeface="Times New Roman"/>
              </a:rPr>
            </a:br>
            <a:r>
              <a:rPr lang="en-US" sz="1600" dirty="0">
                <a:ea typeface="Calibri"/>
                <a:cs typeface="Times New Roman"/>
              </a:rPr>
              <a:t>&gt; wait for sensor to be released</a:t>
            </a:r>
            <a:br>
              <a:rPr lang="en-US" sz="1600" dirty="0">
                <a:ea typeface="Calibri"/>
                <a:cs typeface="Times New Roman"/>
              </a:rPr>
            </a:br>
            <a:r>
              <a:rPr lang="en-US" sz="1600" dirty="0">
                <a:ea typeface="Calibri"/>
                <a:cs typeface="Times New Roman"/>
              </a:rPr>
              <a:t>Start over</a:t>
            </a:r>
          </a:p>
          <a:p>
            <a:pPr marL="337825" indent="-337825">
              <a:lnSpc>
                <a:spcPct val="115000"/>
              </a:lnSpc>
              <a:spcAft>
                <a:spcPts val="985"/>
              </a:spcAft>
              <a:tabLst>
                <a:tab pos="450433" algn="l"/>
              </a:tabLst>
            </a:pPr>
            <a:r>
              <a:rPr lang="en-US" sz="1600" dirty="0">
                <a:ea typeface="Calibri"/>
                <a:cs typeface="Times New Roman"/>
              </a:rPr>
              <a:t>2. Try Light</a:t>
            </a:r>
            <a:br>
              <a:rPr lang="en-US" sz="1600" dirty="0">
                <a:ea typeface="Calibri"/>
                <a:cs typeface="Times New Roman"/>
              </a:rPr>
            </a:br>
            <a:r>
              <a:rPr lang="en-US" sz="1600" dirty="0">
                <a:ea typeface="Calibri"/>
                <a:cs typeface="Times New Roman"/>
              </a:rPr>
              <a:t>a – moving the sensor causes the sound to change</a:t>
            </a:r>
            <a:br>
              <a:rPr lang="en-US" sz="1600" dirty="0">
                <a:ea typeface="Calibri"/>
                <a:cs typeface="Times New Roman"/>
              </a:rPr>
            </a:br>
            <a:r>
              <a:rPr lang="en-US" sz="1600" dirty="0">
                <a:ea typeface="Calibri"/>
                <a:cs typeface="Times New Roman"/>
              </a:rPr>
              <a:t>b – input: light sensor, output: speaker</a:t>
            </a:r>
            <a:br>
              <a:rPr lang="en-US" sz="1600" dirty="0">
                <a:ea typeface="Calibri"/>
                <a:cs typeface="Times New Roman"/>
              </a:rPr>
            </a:br>
            <a:r>
              <a:rPr lang="en-US" sz="1600" dirty="0">
                <a:ea typeface="Calibri"/>
                <a:cs typeface="Times New Roman"/>
              </a:rPr>
              <a:t>c &gt; make sound</a:t>
            </a:r>
            <a:br>
              <a:rPr lang="en-US" sz="1600" dirty="0">
                <a:ea typeface="Calibri"/>
                <a:cs typeface="Times New Roman"/>
              </a:rPr>
            </a:br>
            <a:r>
              <a:rPr lang="en-US" sz="1600" dirty="0">
                <a:ea typeface="Calibri"/>
                <a:cs typeface="Times New Roman"/>
              </a:rPr>
              <a:t>&gt; if reflected light increases, increase pitch of sound</a:t>
            </a:r>
            <a:br>
              <a:rPr lang="en-US" sz="1600" dirty="0">
                <a:ea typeface="Calibri"/>
                <a:cs typeface="Times New Roman"/>
              </a:rPr>
            </a:br>
            <a:r>
              <a:rPr lang="en-US" sz="1600" dirty="0">
                <a:ea typeface="Calibri"/>
                <a:cs typeface="Times New Roman"/>
              </a:rPr>
              <a:t>&gt; if reflected light decreases, decrease pitch of sound</a:t>
            </a:r>
            <a:br>
              <a:rPr lang="en-US" sz="1600" dirty="0">
                <a:ea typeface="Calibri"/>
                <a:cs typeface="Times New Roman"/>
              </a:rPr>
            </a:br>
            <a:r>
              <a:rPr lang="en-US" sz="1600" dirty="0">
                <a:ea typeface="Calibri"/>
                <a:cs typeface="Times New Roman"/>
              </a:rPr>
              <a:t>Start over</a:t>
            </a:r>
          </a:p>
          <a:p>
            <a:pPr marL="337825" indent="-337825">
              <a:lnSpc>
                <a:spcPct val="115000"/>
              </a:lnSpc>
              <a:spcAft>
                <a:spcPts val="985"/>
              </a:spcAft>
              <a:tabLst>
                <a:tab pos="450433" algn="l"/>
              </a:tabLst>
            </a:pPr>
            <a:r>
              <a:rPr lang="en-US" sz="1600" dirty="0">
                <a:ea typeface="Calibri"/>
                <a:cs typeface="Times New Roman"/>
              </a:rPr>
              <a:t>3. Try Ultrasonic</a:t>
            </a:r>
            <a:br>
              <a:rPr lang="en-US" sz="1600" dirty="0">
                <a:ea typeface="Calibri"/>
                <a:cs typeface="Times New Roman"/>
              </a:rPr>
            </a:br>
            <a:r>
              <a:rPr lang="en-US" sz="1600" dirty="0">
                <a:ea typeface="Calibri"/>
                <a:cs typeface="Times New Roman"/>
              </a:rPr>
              <a:t>a – moving the sensor causes the sound to change</a:t>
            </a:r>
            <a:br>
              <a:rPr lang="en-US" sz="1600" dirty="0">
                <a:ea typeface="Calibri"/>
                <a:cs typeface="Times New Roman"/>
              </a:rPr>
            </a:br>
            <a:r>
              <a:rPr lang="en-US" sz="1600" dirty="0">
                <a:ea typeface="Calibri"/>
                <a:cs typeface="Times New Roman"/>
              </a:rPr>
              <a:t>b – input: ultrasonic sensor, output: speaker</a:t>
            </a:r>
            <a:br>
              <a:rPr lang="en-US" sz="1600" dirty="0">
                <a:ea typeface="Calibri"/>
                <a:cs typeface="Times New Roman"/>
              </a:rPr>
            </a:br>
            <a:r>
              <a:rPr lang="en-US" sz="1600" dirty="0">
                <a:ea typeface="Calibri"/>
                <a:cs typeface="Times New Roman"/>
              </a:rPr>
              <a:t>c &gt; make sound</a:t>
            </a:r>
            <a:br>
              <a:rPr lang="en-US" sz="1600" dirty="0">
                <a:ea typeface="Calibri"/>
                <a:cs typeface="Times New Roman"/>
              </a:rPr>
            </a:br>
            <a:r>
              <a:rPr lang="en-US" sz="1600" dirty="0">
                <a:ea typeface="Calibri"/>
                <a:cs typeface="Times New Roman"/>
              </a:rPr>
              <a:t>&gt; if distance to object increases, increase pitch of sound</a:t>
            </a:r>
            <a:br>
              <a:rPr lang="en-US" sz="1600" dirty="0">
                <a:ea typeface="Calibri"/>
                <a:cs typeface="Times New Roman"/>
              </a:rPr>
            </a:br>
            <a:r>
              <a:rPr lang="en-US" sz="1600" dirty="0">
                <a:ea typeface="Calibri"/>
                <a:cs typeface="Times New Roman"/>
              </a:rPr>
              <a:t>&gt; if distance to object decreases, decrease pitch of sound</a:t>
            </a:r>
            <a:br>
              <a:rPr lang="en-US" sz="1600" dirty="0">
                <a:ea typeface="Calibri"/>
                <a:cs typeface="Times New Roman"/>
              </a:rPr>
            </a:br>
            <a:r>
              <a:rPr lang="en-US" sz="1600" dirty="0">
                <a:ea typeface="Calibri"/>
                <a:cs typeface="Times New Roman"/>
              </a:rPr>
              <a:t>&gt; if sensor touches object, make high pitch sound</a:t>
            </a:r>
            <a:br>
              <a:rPr lang="en-US" sz="1600" dirty="0">
                <a:ea typeface="Calibri"/>
                <a:cs typeface="Times New Roman"/>
              </a:rPr>
            </a:br>
            <a:r>
              <a:rPr lang="en-US" sz="1600" dirty="0">
                <a:ea typeface="Calibri"/>
                <a:cs typeface="Times New Roman"/>
              </a:rPr>
              <a:t>Start over</a:t>
            </a:r>
          </a:p>
          <a:p>
            <a:pPr marL="337825" indent="-337825">
              <a:lnSpc>
                <a:spcPct val="115000"/>
              </a:lnSpc>
              <a:spcAft>
                <a:spcPts val="985"/>
              </a:spcAft>
              <a:tabLst>
                <a:tab pos="450433" algn="l"/>
              </a:tabLst>
            </a:pPr>
            <a:r>
              <a:rPr lang="en-US" sz="1600" dirty="0">
                <a:ea typeface="Calibri"/>
                <a:cs typeface="Times New Roman"/>
              </a:rPr>
              <a:t>4. Try Motor</a:t>
            </a:r>
            <a:br>
              <a:rPr lang="en-US" sz="1600" dirty="0">
                <a:ea typeface="Calibri"/>
                <a:cs typeface="Times New Roman"/>
              </a:rPr>
            </a:br>
            <a:r>
              <a:rPr lang="en-US" sz="1600" dirty="0">
                <a:ea typeface="Calibri"/>
                <a:cs typeface="Times New Roman"/>
              </a:rPr>
              <a:t>a – moving the motor causes the sound to change</a:t>
            </a:r>
            <a:br>
              <a:rPr lang="en-US" sz="1600" dirty="0">
                <a:ea typeface="Calibri"/>
                <a:cs typeface="Times New Roman"/>
              </a:rPr>
            </a:br>
            <a:r>
              <a:rPr lang="en-US" sz="1600" dirty="0">
                <a:ea typeface="Calibri"/>
                <a:cs typeface="Times New Roman"/>
              </a:rPr>
              <a:t>b – input: motor, output: speaker</a:t>
            </a:r>
            <a:br>
              <a:rPr lang="en-US" sz="1600" dirty="0">
                <a:ea typeface="Calibri"/>
                <a:cs typeface="Times New Roman"/>
              </a:rPr>
            </a:br>
            <a:r>
              <a:rPr lang="en-US" sz="1600" dirty="0">
                <a:ea typeface="Calibri"/>
                <a:cs typeface="Times New Roman"/>
              </a:rPr>
              <a:t>c &gt; make sound</a:t>
            </a:r>
            <a:br>
              <a:rPr lang="en-US" sz="1600" dirty="0">
                <a:ea typeface="Calibri"/>
                <a:cs typeface="Times New Roman"/>
              </a:rPr>
            </a:br>
            <a:r>
              <a:rPr lang="en-US" sz="1600" dirty="0">
                <a:ea typeface="Calibri"/>
                <a:cs typeface="Times New Roman"/>
              </a:rPr>
              <a:t>&gt; if motor rotates away from starting point, increase pitch of sound</a:t>
            </a:r>
            <a:br>
              <a:rPr lang="en-US" sz="1600" dirty="0">
                <a:ea typeface="Calibri"/>
                <a:cs typeface="Times New Roman"/>
              </a:rPr>
            </a:br>
            <a:r>
              <a:rPr lang="en-US" sz="1600" dirty="0">
                <a:ea typeface="Calibri"/>
                <a:cs typeface="Times New Roman"/>
              </a:rPr>
              <a:t>&gt; if motor rotates toward starting point, decrease pitch of sound</a:t>
            </a:r>
            <a:br>
              <a:rPr lang="en-US" sz="1600" dirty="0">
                <a:ea typeface="Calibri"/>
                <a:cs typeface="Times New Roman"/>
              </a:rPr>
            </a:br>
            <a:r>
              <a:rPr lang="en-US" sz="1600" dirty="0">
                <a:ea typeface="Calibri"/>
                <a:cs typeface="Times New Roman"/>
              </a:rPr>
              <a:t>Start over</a:t>
            </a:r>
          </a:p>
          <a:p>
            <a:pPr marL="337825" indent="-337825">
              <a:lnSpc>
                <a:spcPct val="115000"/>
              </a:lnSpc>
              <a:spcAft>
                <a:spcPts val="985"/>
              </a:spcAft>
              <a:tabLst>
                <a:tab pos="450433" algn="l"/>
              </a:tabLst>
            </a:pPr>
            <a:r>
              <a:rPr lang="en-US" sz="1600" dirty="0">
                <a:ea typeface="Calibri"/>
                <a:cs typeface="Times New Roman"/>
              </a:rPr>
              <a:t>5. Try Sound</a:t>
            </a:r>
            <a:br>
              <a:rPr lang="en-US" sz="1600" dirty="0">
                <a:ea typeface="Calibri"/>
                <a:cs typeface="Times New Roman"/>
              </a:rPr>
            </a:br>
            <a:r>
              <a:rPr lang="en-US" sz="1600" dirty="0">
                <a:ea typeface="Calibri"/>
                <a:cs typeface="Times New Roman"/>
              </a:rPr>
              <a:t>a – making sounds causes the motor to move</a:t>
            </a:r>
            <a:br>
              <a:rPr lang="en-US" sz="1600" dirty="0">
                <a:ea typeface="Calibri"/>
                <a:cs typeface="Times New Roman"/>
              </a:rPr>
            </a:br>
            <a:r>
              <a:rPr lang="en-US" sz="1600" dirty="0">
                <a:ea typeface="Calibri"/>
                <a:cs typeface="Times New Roman"/>
              </a:rPr>
              <a:t>b – input: sound sensor, output: motors (</a:t>
            </a:r>
            <a:r>
              <a:rPr lang="en-US" sz="1600" dirty="0" err="1">
                <a:ea typeface="Calibri"/>
                <a:cs typeface="Times New Roman"/>
              </a:rPr>
              <a:t>AorB</a:t>
            </a:r>
            <a:r>
              <a:rPr lang="en-US" sz="1600" dirty="0">
                <a:ea typeface="Calibri"/>
                <a:cs typeface="Times New Roman"/>
              </a:rPr>
              <a:t>)</a:t>
            </a:r>
            <a:br>
              <a:rPr lang="en-US" sz="1600" dirty="0">
                <a:ea typeface="Calibri"/>
                <a:cs typeface="Times New Roman"/>
              </a:rPr>
            </a:br>
            <a:r>
              <a:rPr lang="en-US" sz="1600" dirty="0">
                <a:ea typeface="Calibri"/>
                <a:cs typeface="Times New Roman"/>
              </a:rPr>
              <a:t>c &gt; if sounds increases, increase speed of motors</a:t>
            </a:r>
            <a:br>
              <a:rPr lang="en-US" sz="1600" dirty="0">
                <a:ea typeface="Calibri"/>
                <a:cs typeface="Times New Roman"/>
              </a:rPr>
            </a:br>
            <a:r>
              <a:rPr lang="en-US" sz="1600" dirty="0">
                <a:ea typeface="Calibri"/>
                <a:cs typeface="Times New Roman"/>
              </a:rPr>
              <a:t>&gt; if sounds decreases, decrease speed of motors</a:t>
            </a:r>
            <a:br>
              <a:rPr lang="en-US" sz="1600" dirty="0">
                <a:ea typeface="Calibri"/>
                <a:cs typeface="Times New Roman"/>
              </a:rPr>
            </a:br>
            <a:r>
              <a:rPr lang="en-US" sz="1600" dirty="0">
                <a:ea typeface="Calibri"/>
                <a:cs typeface="Times New Roman"/>
              </a:rPr>
              <a:t>Start over</a:t>
            </a:r>
          </a:p>
          <a:p>
            <a:pPr>
              <a:lnSpc>
                <a:spcPct val="115000"/>
              </a:lnSpc>
            </a:pPr>
            <a:r>
              <a:rPr lang="en-US" sz="1600" dirty="0">
                <a:ea typeface="Calibri"/>
                <a:cs typeface="Times New Roman"/>
              </a:rPr>
              <a:t>Source URL: </a:t>
            </a:r>
            <a:r>
              <a:rPr lang="en-US" sz="1600" u="sng" dirty="0">
                <a:solidFill>
                  <a:srgbClr val="0000FF"/>
                </a:solidFill>
                <a:ea typeface="Calibri"/>
                <a:cs typeface="Times New Roman"/>
                <a:hlinkClick r:id="rId3"/>
              </a:rPr>
              <a:t>http://stemrobotics.cs.pdx.edu/node/378</a:t>
            </a:r>
            <a:endParaRPr lang="en-US" sz="1600" dirty="0">
              <a:ea typeface="Calibri"/>
              <a:cs typeface="Times New Roman"/>
            </a:endParaRPr>
          </a:p>
        </p:txBody>
      </p:sp>
      <p:sp>
        <p:nvSpPr>
          <p:cNvPr id="4" name="Slide Number Placeholder 3"/>
          <p:cNvSpPr>
            <a:spLocks noGrp="1"/>
          </p:cNvSpPr>
          <p:nvPr>
            <p:ph type="sldNum" sz="quarter" idx="10"/>
          </p:nvPr>
        </p:nvSpPr>
        <p:spPr/>
        <p:txBody>
          <a:bodyPr/>
          <a:lstStyle/>
          <a:p>
            <a:pPr>
              <a:defRPr/>
            </a:pPr>
            <a:fld id="{D289039F-7E5C-4B67-A6B2-982DFB0A4F05}" type="slidenum">
              <a:rPr lang="en-US" smtClean="0">
                <a:solidFill>
                  <a:prstClr val="black"/>
                </a:solidFill>
              </a:rPr>
              <a:pPr>
                <a:defRPr/>
              </a:pPr>
              <a:t>6</a:t>
            </a:fld>
            <a:endParaRPr lang="en-US">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0867">
              <a:defRPr/>
            </a:pPr>
            <a:r>
              <a:rPr lang="en-US" b="1" dirty="0" smtClean="0">
                <a:effectLst/>
              </a:rPr>
              <a:t>Instructional Material: </a:t>
            </a:r>
            <a:r>
              <a:rPr lang="en-US" b="1" i="1" u="sng" dirty="0" smtClean="0">
                <a:effectLst>
                  <a:outerShdw blurRad="38100" dist="38100" dir="2700000" algn="tl">
                    <a:srgbClr val="000000">
                      <a:alpha val="43137"/>
                    </a:srgbClr>
                  </a:outerShdw>
                </a:effectLst>
              </a:rPr>
              <a:t>Show from </a:t>
            </a:r>
            <a:r>
              <a:rPr lang="en-US" b="1" i="1" u="sng" spc="99" dirty="0">
                <a:ln w="18000">
                  <a:solidFill>
                    <a:srgbClr val="0F6FC6">
                      <a:satMod val="200000"/>
                      <a:tint val="72000"/>
                    </a:srgbClr>
                  </a:solidFill>
                  <a:prstDash val="solid"/>
                </a:ln>
                <a:solidFill>
                  <a:srgbClr val="0F6FC6">
                    <a:satMod val="280000"/>
                    <a:tint val="100000"/>
                    <a:alpha val="5700"/>
                  </a:srgbClr>
                </a:solidFill>
                <a:effectLst>
                  <a:outerShdw blurRad="38100" dist="38100" dir="2700000" algn="tl">
                    <a:srgbClr val="000000">
                      <a:alpha val="43137"/>
                    </a:srgbClr>
                  </a:outerShdw>
                </a:effectLst>
              </a:rPr>
              <a:t>5:29-8:12</a:t>
            </a:r>
          </a:p>
          <a:p>
            <a:endParaRPr lang="en-US" b="1" dirty="0" smtClean="0">
              <a:effectLst/>
            </a:endParaRPr>
          </a:p>
          <a:p>
            <a:r>
              <a:rPr lang="en-US" b="1" dirty="0" smtClean="0">
                <a:solidFill>
                  <a:srgbClr val="000000"/>
                </a:solidFill>
                <a:effectLst/>
                <a:hlinkClick r:id="rId3"/>
              </a:rPr>
              <a:t>The NXT </a:t>
            </a:r>
            <a:r>
              <a:rPr lang="en-US" b="1" dirty="0" err="1" smtClean="0">
                <a:solidFill>
                  <a:srgbClr val="000000"/>
                </a:solidFill>
                <a:effectLst/>
                <a:hlinkClick r:id="rId3"/>
              </a:rPr>
              <a:t>Computer_Video</a:t>
            </a:r>
            <a:r>
              <a:rPr lang="en-US" b="1" dirty="0" smtClean="0">
                <a:effectLst/>
              </a:rPr>
              <a:t> [1]</a:t>
            </a:r>
          </a:p>
          <a:p>
            <a:r>
              <a:rPr lang="en-US" dirty="0" smtClean="0">
                <a:effectLst/>
              </a:rPr>
              <a:t>Submitted by Randy Steele on 12 July, 2011 - 08:05</a:t>
            </a:r>
          </a:p>
          <a:p>
            <a:endParaRPr lang="en-US" dirty="0" smtClean="0">
              <a:solidFill>
                <a:srgbClr val="000000"/>
              </a:solidFill>
              <a:effectLst/>
            </a:endParaRPr>
          </a:p>
          <a:p>
            <a:r>
              <a:rPr lang="en-US" dirty="0" smtClean="0">
                <a:solidFill>
                  <a:srgbClr val="000000"/>
                </a:solidFill>
                <a:effectLst/>
                <a:hlinkClick r:id="rId4"/>
              </a:rPr>
              <a:t>This NXT Introduction video</a:t>
            </a:r>
            <a:r>
              <a:rPr lang="en-US" dirty="0" smtClean="0">
                <a:effectLst/>
              </a:rPr>
              <a:t> [3] was developed by Dale </a:t>
            </a:r>
            <a:r>
              <a:rPr lang="en-US" dirty="0" err="1" smtClean="0">
                <a:effectLst/>
              </a:rPr>
              <a:t>Yocum</a:t>
            </a:r>
            <a:r>
              <a:rPr lang="en-US" dirty="0" smtClean="0">
                <a:effectLst/>
              </a:rPr>
              <a:t> (Catlin Gabel School, Portland, OR) as part of his NXT Tutorial series. These videos have been linked as Alternative and Supplemental Differentiated Instructional Resources to their corresponding sections in this STEM Robo101 curriculum. This NXT Introduction video covers the NXT brick, sensors, menu system and more.</a:t>
            </a:r>
          </a:p>
          <a:p>
            <a:endParaRPr lang="en-US" dirty="0" smtClean="0">
              <a:effectLst/>
            </a:endParaRPr>
          </a:p>
          <a:p>
            <a:r>
              <a:rPr lang="en-US" dirty="0" smtClean="0">
                <a:effectLst/>
              </a:rPr>
              <a:t>Material Type: Tutorial</a:t>
            </a:r>
          </a:p>
          <a:p>
            <a:r>
              <a:rPr lang="en-US" dirty="0" smtClean="0">
                <a:effectLst/>
              </a:rPr>
              <a:t>Education Level: </a:t>
            </a:r>
            <a:r>
              <a:rPr lang="en-US" dirty="0" smtClean="0">
                <a:solidFill>
                  <a:srgbClr val="000000"/>
                </a:solidFill>
                <a:effectLst/>
                <a:hlinkClick r:id="rId5"/>
              </a:rPr>
              <a:t>Middle School</a:t>
            </a:r>
            <a:r>
              <a:rPr lang="en-US" dirty="0" smtClean="0">
                <a:effectLst/>
              </a:rPr>
              <a:t> [4]</a:t>
            </a:r>
            <a:r>
              <a:rPr lang="en-US" dirty="0" smtClean="0">
                <a:solidFill>
                  <a:srgbClr val="000000"/>
                </a:solidFill>
                <a:effectLst/>
                <a:hlinkClick r:id="rId6"/>
              </a:rPr>
              <a:t>High School</a:t>
            </a:r>
            <a:r>
              <a:rPr lang="en-US" dirty="0" smtClean="0">
                <a:effectLst/>
              </a:rPr>
              <a:t> [5]</a:t>
            </a:r>
          </a:p>
          <a:p>
            <a:r>
              <a:rPr lang="en-US" dirty="0" smtClean="0">
                <a:effectLst/>
              </a:rPr>
              <a:t>Focus Subject: </a:t>
            </a:r>
            <a:r>
              <a:rPr lang="en-US" dirty="0" smtClean="0">
                <a:solidFill>
                  <a:srgbClr val="000000"/>
                </a:solidFill>
                <a:effectLst/>
                <a:hlinkClick r:id="rId7"/>
              </a:rPr>
              <a:t>Robotics Hardware</a:t>
            </a:r>
            <a:r>
              <a:rPr lang="en-US" dirty="0" smtClean="0">
                <a:effectLst/>
              </a:rPr>
              <a:t> [6]</a:t>
            </a:r>
            <a:r>
              <a:rPr lang="en-US" dirty="0" smtClean="0">
                <a:solidFill>
                  <a:srgbClr val="000000"/>
                </a:solidFill>
                <a:effectLst/>
                <a:hlinkClick r:id="rId8"/>
              </a:rPr>
              <a:t>Technology</a:t>
            </a:r>
            <a:r>
              <a:rPr lang="en-US" dirty="0" smtClean="0">
                <a:effectLst/>
              </a:rPr>
              <a:t> [7]</a:t>
            </a:r>
          </a:p>
          <a:p>
            <a:r>
              <a:rPr lang="en-US" dirty="0" smtClean="0">
                <a:effectLst/>
              </a:rPr>
              <a:t>Interactivity Style: </a:t>
            </a:r>
            <a:r>
              <a:rPr lang="en-US" dirty="0" smtClean="0">
                <a:solidFill>
                  <a:srgbClr val="000000"/>
                </a:solidFill>
                <a:effectLst/>
                <a:hlinkClick r:id="rId9"/>
              </a:rPr>
              <a:t>Mixed</a:t>
            </a:r>
            <a:r>
              <a:rPr lang="en-US" dirty="0" smtClean="0">
                <a:effectLst/>
              </a:rPr>
              <a:t> [10]</a:t>
            </a:r>
          </a:p>
          <a:p>
            <a:r>
              <a:rPr lang="en-US" dirty="0" smtClean="0">
                <a:effectLst/>
              </a:rPr>
              <a:t>Copyright (c) 2011 by the author. All rights reserved.</a:t>
            </a:r>
          </a:p>
          <a:p>
            <a:r>
              <a:rPr lang="en-US" b="1" dirty="0" smtClean="0">
                <a:effectLst/>
              </a:rPr>
              <a:t>Source URL:</a:t>
            </a:r>
            <a:r>
              <a:rPr lang="en-US" dirty="0" smtClean="0">
                <a:effectLst/>
              </a:rPr>
              <a:t> </a:t>
            </a:r>
            <a:r>
              <a:rPr lang="en-US" dirty="0" smtClean="0">
                <a:solidFill>
                  <a:srgbClr val="000000"/>
                </a:solidFill>
                <a:effectLst/>
                <a:hlinkClick r:id="rId3"/>
              </a:rPr>
              <a:t>http://stemrobotics.cs.pdx.edu/node/371</a:t>
            </a:r>
            <a:endParaRPr lang="en-US" dirty="0" smtClean="0">
              <a:effectLst/>
            </a:endParaRPr>
          </a:p>
          <a:p>
            <a:pPr defTabSz="914290">
              <a:defRPr/>
            </a:pPr>
            <a:endParaRPr lang="en-US" dirty="0">
              <a:solidFill>
                <a:srgbClr val="000000"/>
              </a:solidFill>
            </a:endParaRPr>
          </a:p>
        </p:txBody>
      </p:sp>
      <p:sp>
        <p:nvSpPr>
          <p:cNvPr id="4" name="Slide Number Placeholder 3"/>
          <p:cNvSpPr>
            <a:spLocks noGrp="1"/>
          </p:cNvSpPr>
          <p:nvPr>
            <p:ph type="sldNum" sz="quarter" idx="10"/>
          </p:nvPr>
        </p:nvSpPr>
        <p:spPr/>
        <p:txBody>
          <a:bodyPr/>
          <a:lstStyle/>
          <a:p>
            <a:fld id="{1B0D41A3-1F29-438C-BDEF-0DCCD83287C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3021006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spc="99" dirty="0">
                <a:ln w="18000">
                  <a:solidFill>
                    <a:schemeClr val="accent1">
                      <a:satMod val="200000"/>
                      <a:tint val="72000"/>
                    </a:schemeClr>
                  </a:solidFill>
                  <a:prstDash val="solid"/>
                </a:ln>
                <a:solidFill>
                  <a:srgbClr val="00B050">
                    <a:alpha val="23000"/>
                  </a:srgbClr>
                </a:solidFill>
                <a:effectLst>
                  <a:outerShdw blurRad="25000" dist="20000" dir="16020000" algn="tl">
                    <a:schemeClr val="accent1">
                      <a:satMod val="200000"/>
                      <a:shade val="1000"/>
                      <a:alpha val="60000"/>
                    </a:schemeClr>
                  </a:outerShdw>
                </a:effectLst>
              </a:rPr>
              <a:t>The “Try me” Mode</a:t>
            </a:r>
          </a:p>
          <a:p>
            <a:pPr>
              <a:defRPr/>
            </a:pPr>
            <a:endParaRPr lang="en-US" b="1" spc="99" dirty="0">
              <a:ln w="18000">
                <a:solidFill>
                  <a:schemeClr val="accent1">
                    <a:satMod val="200000"/>
                    <a:tint val="72000"/>
                  </a:schemeClr>
                </a:solidFill>
                <a:prstDash val="solid"/>
              </a:ln>
              <a:solidFill>
                <a:srgbClr val="00B050">
                  <a:alpha val="23000"/>
                </a:srgbClr>
              </a:solidFill>
              <a:effectLst>
                <a:outerShdw blurRad="25000" dist="20000" dir="16020000" algn="tl">
                  <a:schemeClr val="accent1">
                    <a:satMod val="200000"/>
                    <a:shade val="1000"/>
                    <a:alpha val="60000"/>
                  </a:schemeClr>
                </a:outerShdw>
              </a:effectLst>
            </a:endParaRPr>
          </a:p>
          <a:p>
            <a:pPr>
              <a:tabLst>
                <a:tab pos="229909" algn="l"/>
              </a:tabLst>
              <a:defRPr/>
            </a:pPr>
            <a:endParaRPr lang="en-US" dirty="0">
              <a:solidFill>
                <a:srgbClr val="FFFF00"/>
              </a:solidFill>
              <a:effectLst>
                <a:outerShdw blurRad="38100" dist="38100" dir="2700000" algn="tl">
                  <a:srgbClr val="000000">
                    <a:alpha val="43137"/>
                  </a:srgbClr>
                </a:outerShdw>
              </a:effectLst>
            </a:endParaRPr>
          </a:p>
          <a:p>
            <a:pPr>
              <a:tabLst>
                <a:tab pos="229909" algn="l"/>
              </a:tabLst>
              <a:defRPr/>
            </a:pPr>
            <a:r>
              <a:rPr lang="en-US" dirty="0">
                <a:solidFill>
                  <a:srgbClr val="FFFF00"/>
                </a:solidFill>
                <a:effectLst>
                  <a:outerShdw blurRad="38100" dist="38100" dir="2700000" algn="tl">
                    <a:srgbClr val="000000">
                      <a:alpha val="43137"/>
                    </a:srgbClr>
                  </a:outerShdw>
                </a:effectLst>
              </a:rPr>
              <a:t>2. Turn on NXT</a:t>
            </a:r>
          </a:p>
          <a:p>
            <a:pPr>
              <a:tabLst>
                <a:tab pos="229909" algn="l"/>
              </a:tabLst>
              <a:defRPr/>
            </a:pPr>
            <a:r>
              <a:rPr lang="en-US" dirty="0">
                <a:solidFill>
                  <a:srgbClr val="FFFF00"/>
                </a:solidFill>
                <a:effectLst>
                  <a:outerShdw blurRad="38100" dist="38100" dir="2700000" algn="tl">
                    <a:srgbClr val="000000">
                      <a:alpha val="43137"/>
                    </a:srgbClr>
                  </a:outerShdw>
                </a:effectLst>
              </a:rPr>
              <a:t>3. select “Settings”</a:t>
            </a:r>
          </a:p>
          <a:p>
            <a:pPr defTabSz="900867">
              <a:defRPr/>
            </a:pPr>
            <a:r>
              <a:rPr lang="en-US" sz="2300" dirty="0">
                <a:solidFill>
                  <a:srgbClr val="FFFF00"/>
                </a:solidFill>
                <a:effectLst>
                  <a:outerShdw blurRad="38100" dist="38100" dir="2700000" algn="tl">
                    <a:srgbClr val="000000">
                      <a:alpha val="43137"/>
                    </a:srgbClr>
                  </a:outerShdw>
                </a:effectLst>
                <a:latin typeface="Constantia"/>
              </a:rPr>
              <a:t>4. Select “Volume”                              </a:t>
            </a:r>
          </a:p>
          <a:p>
            <a:pPr defTabSz="900867">
              <a:defRPr/>
            </a:pPr>
            <a:r>
              <a:rPr lang="en-US" sz="2300" dirty="0">
                <a:solidFill>
                  <a:srgbClr val="FFFF00"/>
                </a:solidFill>
                <a:effectLst>
                  <a:outerShdw blurRad="38100" dist="38100" dir="2700000" algn="tl">
                    <a:srgbClr val="000000">
                      <a:alpha val="43137"/>
                    </a:srgbClr>
                  </a:outerShdw>
                </a:effectLst>
                <a:latin typeface="Constantia"/>
              </a:rPr>
              <a:t>5. Change to 1 with arrows</a:t>
            </a:r>
          </a:p>
          <a:p>
            <a:pPr defTabSz="900867">
              <a:defRPr/>
            </a:pPr>
            <a:r>
              <a:rPr lang="en-US" sz="2300" dirty="0">
                <a:solidFill>
                  <a:srgbClr val="FFFF00"/>
                </a:solidFill>
                <a:effectLst>
                  <a:outerShdw blurRad="38100" dist="38100" dir="2700000" algn="tl">
                    <a:srgbClr val="000000">
                      <a:alpha val="43137"/>
                    </a:srgbClr>
                  </a:outerShdw>
                </a:effectLst>
                <a:latin typeface="Constantia"/>
              </a:rPr>
              <a:t>6. Press “Back” when done </a:t>
            </a:r>
          </a:p>
        </p:txBody>
      </p:sp>
      <p:sp>
        <p:nvSpPr>
          <p:cNvPr id="4" name="Slide Number Placeholder 3"/>
          <p:cNvSpPr>
            <a:spLocks noGrp="1"/>
          </p:cNvSpPr>
          <p:nvPr>
            <p:ph type="sldNum" sz="quarter" idx="10"/>
          </p:nvPr>
        </p:nvSpPr>
        <p:spPr/>
        <p:txBody>
          <a:bodyPr/>
          <a:lstStyle/>
          <a:p>
            <a:fld id="{1B0D41A3-1F29-438C-BDEF-0DCCD83287C5}" type="slidenum">
              <a:rPr lang="en-US" smtClean="0"/>
              <a:pPr/>
              <a:t>8</a:t>
            </a:fld>
            <a:endParaRPr lang="en-US"/>
          </a:p>
        </p:txBody>
      </p:sp>
    </p:spTree>
    <p:extLst>
      <p:ext uri="{BB962C8B-B14F-4D97-AF65-F5344CB8AC3E}">
        <p14:creationId xmlns:p14="http://schemas.microsoft.com/office/powerpoint/2010/main" val="36489733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spc="99" dirty="0">
                <a:ln w="18000">
                  <a:solidFill>
                    <a:schemeClr val="accent1">
                      <a:satMod val="200000"/>
                      <a:tint val="72000"/>
                    </a:schemeClr>
                  </a:solidFill>
                  <a:prstDash val="solid"/>
                </a:ln>
                <a:solidFill>
                  <a:srgbClr val="00B050">
                    <a:alpha val="23000"/>
                  </a:srgbClr>
                </a:solidFill>
                <a:effectLst>
                  <a:outerShdw blurRad="25000" dist="20000" dir="16020000" algn="tl">
                    <a:schemeClr val="accent1">
                      <a:satMod val="200000"/>
                      <a:shade val="1000"/>
                      <a:alpha val="60000"/>
                    </a:schemeClr>
                  </a:outerShdw>
                </a:effectLst>
              </a:rPr>
              <a:t>The “Try me” Mode</a:t>
            </a:r>
          </a:p>
          <a:p>
            <a:pPr>
              <a:defRPr/>
            </a:pPr>
            <a:endParaRPr lang="en-US" b="1" spc="99" dirty="0">
              <a:ln w="18000">
                <a:solidFill>
                  <a:schemeClr val="accent1">
                    <a:satMod val="200000"/>
                    <a:tint val="72000"/>
                  </a:schemeClr>
                </a:solidFill>
                <a:prstDash val="solid"/>
              </a:ln>
              <a:solidFill>
                <a:srgbClr val="00B050">
                  <a:alpha val="23000"/>
                </a:srgbClr>
              </a:solidFill>
              <a:effectLst>
                <a:outerShdw blurRad="25000" dist="20000" dir="16020000" algn="tl">
                  <a:schemeClr val="accent1">
                    <a:satMod val="200000"/>
                    <a:shade val="1000"/>
                    <a:alpha val="60000"/>
                  </a:schemeClr>
                </a:outerShdw>
              </a:effectLst>
            </a:endParaRP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Connect a Touch Sensor to Port 1      </a:t>
            </a: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Turn on NXT &amp; select “Try M</a:t>
            </a: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Select “Try-Touch”                              </a:t>
            </a: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Run</a:t>
            </a: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Follow directions…	                            6</a:t>
            </a: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Press “Back” when done </a:t>
            </a:r>
          </a:p>
          <a:p>
            <a:pPr marL="225217" indent="-225217">
              <a:buFont typeface="+mj-lt"/>
              <a:buAutoNum type="arabicPeriod"/>
              <a:defRPr/>
            </a:pPr>
            <a:r>
              <a:rPr lang="en-US" dirty="0">
                <a:solidFill>
                  <a:srgbClr val="FFFF00"/>
                </a:solidFill>
                <a:effectLst>
                  <a:outerShdw blurRad="38100" dist="38100" dir="2700000" algn="tl">
                    <a:srgbClr val="000000">
                      <a:alpha val="43137"/>
                    </a:srgbClr>
                  </a:outerShdw>
                </a:effectLst>
              </a:rPr>
              <a:t>Go to next sensor “Try Me”…</a:t>
            </a:r>
            <a:endParaRPr lang="en-US" dirty="0">
              <a:solidFill>
                <a:srgbClr val="FFFF00"/>
              </a:solidFill>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0"/>
          </p:nvPr>
        </p:nvSpPr>
        <p:spPr/>
        <p:txBody>
          <a:bodyPr/>
          <a:lstStyle/>
          <a:p>
            <a:fld id="{1B0D41A3-1F29-438C-BDEF-0DCCD83287C5}" type="slidenum">
              <a:rPr lang="en-US" smtClean="0"/>
              <a:pPr/>
              <a:t>9</a:t>
            </a:fld>
            <a:endParaRPr lang="en-US"/>
          </a:p>
        </p:txBody>
      </p:sp>
    </p:spTree>
    <p:extLst>
      <p:ext uri="{BB962C8B-B14F-4D97-AF65-F5344CB8AC3E}">
        <p14:creationId xmlns:p14="http://schemas.microsoft.com/office/powerpoint/2010/main" val="3648973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fld id="{D4ED2A3C-7BEC-4E50-8BAA-6D6BC4F7E5B6}" type="datetimeFigureOut">
              <a:rPr lang="en-US" smtClean="0">
                <a:solidFill>
                  <a:srgbClr val="DBF5F9">
                    <a:shade val="90000"/>
                  </a:srgbClr>
                </a:solidFill>
              </a:rPr>
              <a:pPr>
                <a:defRPr/>
              </a:pPr>
              <a:t>3/21/2013</a:t>
            </a:fld>
            <a:endParaRPr lang="en-US" dirty="0">
              <a:solidFill>
                <a:srgbClr val="DBF5F9">
                  <a:shade val="90000"/>
                </a:srgbClr>
              </a:solidFill>
            </a:endParaRPr>
          </a:p>
        </p:txBody>
      </p:sp>
      <p:sp>
        <p:nvSpPr>
          <p:cNvPr id="19" name="Footer Placeholder 18"/>
          <p:cNvSpPr>
            <a:spLocks noGrp="1"/>
          </p:cNvSpPr>
          <p:nvPr>
            <p:ph type="ftr" sz="quarter" idx="11"/>
          </p:nvPr>
        </p:nvSpPr>
        <p:spPr/>
        <p:txBody>
          <a:bodyPr/>
          <a:lstStyle/>
          <a:p>
            <a:pPr>
              <a:defRPr/>
            </a:pPr>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pPr>
              <a:defRPr/>
            </a:pPr>
            <a:fld id="{2FAC920C-18A3-458E-AB73-F29500532402}"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val="1669062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EB3C4A8E-3D11-4A40-B71B-C107767A41EB}" type="datetimeFigureOut">
              <a:rPr lang="en-US" smtClean="0">
                <a:solidFill>
                  <a:srgbClr val="DBF5F9">
                    <a:shade val="90000"/>
                  </a:srgbClr>
                </a:solidFill>
              </a:rPr>
              <a:pPr>
                <a:defRPr/>
              </a:pPr>
              <a:t>3/21/2013</a:t>
            </a:fld>
            <a:endParaRPr lang="en-US" dirty="0">
              <a:solidFill>
                <a:srgbClr val="DBF5F9">
                  <a:shade val="90000"/>
                </a:srgbClr>
              </a:solidFill>
            </a:endParaRPr>
          </a:p>
        </p:txBody>
      </p:sp>
      <p:sp>
        <p:nvSpPr>
          <p:cNvPr id="5" name="Footer Placeholder 4"/>
          <p:cNvSpPr>
            <a:spLocks noGrp="1"/>
          </p:cNvSpPr>
          <p:nvPr>
            <p:ph type="ftr" sz="quarter" idx="11"/>
          </p:nvPr>
        </p:nvSpPr>
        <p:spPr/>
        <p:txBody>
          <a:body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pPr>
              <a:defRPr/>
            </a:pPr>
            <a:fld id="{383DECD3-99F4-45FA-8F05-71E90F42F9AE}"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val="389852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B492E8F8-DD70-4AC7-907E-183E773B2C50}" type="datetimeFigureOut">
              <a:rPr lang="en-US" smtClean="0">
                <a:solidFill>
                  <a:srgbClr val="DBF5F9">
                    <a:shade val="90000"/>
                  </a:srgbClr>
                </a:solidFill>
              </a:rPr>
              <a:pPr>
                <a:defRPr/>
              </a:pPr>
              <a:t>3/21/2013</a:t>
            </a:fld>
            <a:endParaRPr lang="en-US" dirty="0">
              <a:solidFill>
                <a:srgbClr val="DBF5F9">
                  <a:shade val="90000"/>
                </a:srgbClr>
              </a:solidFill>
            </a:endParaRPr>
          </a:p>
        </p:txBody>
      </p:sp>
      <p:sp>
        <p:nvSpPr>
          <p:cNvPr id="5" name="Footer Placeholder 4"/>
          <p:cNvSpPr>
            <a:spLocks noGrp="1"/>
          </p:cNvSpPr>
          <p:nvPr>
            <p:ph type="ftr" sz="quarter" idx="11"/>
          </p:nvPr>
        </p:nvSpPr>
        <p:spPr/>
        <p:txBody>
          <a:body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pPr>
              <a:defRPr/>
            </a:pPr>
            <a:fld id="{9EC0ABC2-60CD-4CC5-850E-778CE8186126}"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val="2213067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AB089FF1-C9B1-483D-A7AE-280C3156B5C3}" type="datetimeFigureOut">
              <a:rPr lang="en-US" smtClean="0">
                <a:solidFill>
                  <a:srgbClr val="DBF5F9">
                    <a:shade val="90000"/>
                  </a:srgbClr>
                </a:solidFill>
              </a:rPr>
              <a:pPr>
                <a:defRPr/>
              </a:pPr>
              <a:t>3/21/2013</a:t>
            </a:fld>
            <a:endParaRPr lang="en-US" dirty="0">
              <a:solidFill>
                <a:srgbClr val="DBF5F9">
                  <a:shade val="90000"/>
                </a:srgbClr>
              </a:solidFill>
            </a:endParaRPr>
          </a:p>
        </p:txBody>
      </p:sp>
      <p:sp>
        <p:nvSpPr>
          <p:cNvPr id="5" name="Footer Placeholder 4"/>
          <p:cNvSpPr>
            <a:spLocks noGrp="1"/>
          </p:cNvSpPr>
          <p:nvPr>
            <p:ph type="ftr" sz="quarter" idx="11"/>
          </p:nvPr>
        </p:nvSpPr>
        <p:spPr/>
        <p:txBody>
          <a:body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pPr>
              <a:defRPr/>
            </a:pPr>
            <a:fld id="{1D79192E-0309-4E44-B0E7-C68B506DF880}"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val="3176439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7DA05692-2874-4E2C-B780-888FA644FD73}" type="datetimeFigureOut">
              <a:rPr lang="en-US" smtClean="0">
                <a:solidFill>
                  <a:srgbClr val="DBF5F9">
                    <a:shade val="90000"/>
                  </a:srgbClr>
                </a:solidFill>
              </a:rPr>
              <a:pPr>
                <a:defRPr/>
              </a:pPr>
              <a:t>3/21/2013</a:t>
            </a:fld>
            <a:endParaRPr lang="en-US" dirty="0">
              <a:solidFill>
                <a:srgbClr val="DBF5F9">
                  <a:shade val="90000"/>
                </a:srgbClr>
              </a:solidFill>
            </a:endParaRPr>
          </a:p>
        </p:txBody>
      </p:sp>
      <p:sp>
        <p:nvSpPr>
          <p:cNvPr id="5" name="Footer Placeholder 4"/>
          <p:cNvSpPr>
            <a:spLocks noGrp="1"/>
          </p:cNvSpPr>
          <p:nvPr>
            <p:ph type="ftr" sz="quarter" idx="11"/>
          </p:nvPr>
        </p:nvSpPr>
        <p:spPr/>
        <p:txBody>
          <a:body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pPr>
              <a:defRPr/>
            </a:pPr>
            <a:fld id="{7ACBDB97-C75C-4673-8821-BC6243ECBA3D}"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val="2249612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1E9E0605-D4A4-428E-838E-BFE2C8C23A54}" type="datetimeFigureOut">
              <a:rPr lang="en-US" smtClean="0">
                <a:solidFill>
                  <a:srgbClr val="DBF5F9">
                    <a:shade val="90000"/>
                  </a:srgbClr>
                </a:solidFill>
              </a:rPr>
              <a:pPr>
                <a:defRPr/>
              </a:pPr>
              <a:t>3/21/2013</a:t>
            </a:fld>
            <a:endParaRPr lang="en-US" dirty="0">
              <a:solidFill>
                <a:srgbClr val="DBF5F9">
                  <a:shade val="90000"/>
                </a:srgbClr>
              </a:solidFill>
            </a:endParaRPr>
          </a:p>
        </p:txBody>
      </p:sp>
      <p:sp>
        <p:nvSpPr>
          <p:cNvPr id="6" name="Footer Placeholder 5"/>
          <p:cNvSpPr>
            <a:spLocks noGrp="1"/>
          </p:cNvSpPr>
          <p:nvPr>
            <p:ph type="ftr" sz="quarter" idx="11"/>
          </p:nvPr>
        </p:nvSpPr>
        <p:spPr/>
        <p:txBody>
          <a:bodyPr/>
          <a:lstStyle/>
          <a:p>
            <a:pPr>
              <a:defRPr/>
            </a:pPr>
            <a:endParaRPr lang="en-US">
              <a:solidFill>
                <a:srgbClr val="DBF5F9">
                  <a:shade val="90000"/>
                </a:srgbClr>
              </a:solidFill>
            </a:endParaRPr>
          </a:p>
        </p:txBody>
      </p:sp>
      <p:sp>
        <p:nvSpPr>
          <p:cNvPr id="7" name="Slide Number Placeholder 6"/>
          <p:cNvSpPr>
            <a:spLocks noGrp="1"/>
          </p:cNvSpPr>
          <p:nvPr>
            <p:ph type="sldNum" sz="quarter" idx="12"/>
          </p:nvPr>
        </p:nvSpPr>
        <p:spPr/>
        <p:txBody>
          <a:bodyPr/>
          <a:lstStyle/>
          <a:p>
            <a:pPr>
              <a:defRPr/>
            </a:pPr>
            <a:fld id="{44AD6B43-998A-4053-A5FE-7770FC828CFD}"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val="2773594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fld id="{078BF894-FE63-44A8-944D-D0E1E3DBDBF3}" type="datetimeFigureOut">
              <a:rPr lang="en-US" smtClean="0">
                <a:solidFill>
                  <a:srgbClr val="DBF5F9">
                    <a:shade val="90000"/>
                  </a:srgbClr>
                </a:solidFill>
              </a:rPr>
              <a:pPr>
                <a:defRPr/>
              </a:pPr>
              <a:t>3/21/2013</a:t>
            </a:fld>
            <a:endParaRPr lang="en-US" dirty="0">
              <a:solidFill>
                <a:srgbClr val="DBF5F9">
                  <a:shade val="90000"/>
                </a:srgbClr>
              </a:solidFill>
            </a:endParaRPr>
          </a:p>
        </p:txBody>
      </p:sp>
      <p:sp>
        <p:nvSpPr>
          <p:cNvPr id="8" name="Footer Placeholder 7"/>
          <p:cNvSpPr>
            <a:spLocks noGrp="1"/>
          </p:cNvSpPr>
          <p:nvPr>
            <p:ph type="ftr" sz="quarter" idx="11"/>
          </p:nvPr>
        </p:nvSpPr>
        <p:spPr/>
        <p:txBody>
          <a:bodyPr/>
          <a:lstStyle/>
          <a:p>
            <a:pPr>
              <a:defRPr/>
            </a:pPr>
            <a:endParaRPr lang="en-US">
              <a:solidFill>
                <a:srgbClr val="DBF5F9">
                  <a:shade val="90000"/>
                </a:srgbClr>
              </a:solidFill>
            </a:endParaRPr>
          </a:p>
        </p:txBody>
      </p:sp>
      <p:sp>
        <p:nvSpPr>
          <p:cNvPr id="9" name="Slide Number Placeholder 8"/>
          <p:cNvSpPr>
            <a:spLocks noGrp="1"/>
          </p:cNvSpPr>
          <p:nvPr>
            <p:ph type="sldNum" sz="quarter" idx="12"/>
          </p:nvPr>
        </p:nvSpPr>
        <p:spPr/>
        <p:txBody>
          <a:bodyPr/>
          <a:lstStyle/>
          <a:p>
            <a:pPr>
              <a:defRPr/>
            </a:pPr>
            <a:fld id="{AAF5E6A0-EE6A-4095-A861-9993768CB1F7}"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val="848692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C1CF6D7A-EE93-42E6-BF9B-6B08668698E2}" type="datetimeFigureOut">
              <a:rPr lang="en-US" smtClean="0">
                <a:solidFill>
                  <a:srgbClr val="DBF5F9">
                    <a:shade val="90000"/>
                  </a:srgbClr>
                </a:solidFill>
              </a:rPr>
              <a:pPr>
                <a:defRPr/>
              </a:pPr>
              <a:t>3/21/2013</a:t>
            </a:fld>
            <a:endParaRPr lang="en-US" dirty="0">
              <a:solidFill>
                <a:srgbClr val="DBF5F9">
                  <a:shade val="90000"/>
                </a:srgbClr>
              </a:solidFill>
            </a:endParaRPr>
          </a:p>
        </p:txBody>
      </p:sp>
      <p:sp>
        <p:nvSpPr>
          <p:cNvPr id="4" name="Footer Placeholder 3"/>
          <p:cNvSpPr>
            <a:spLocks noGrp="1"/>
          </p:cNvSpPr>
          <p:nvPr>
            <p:ph type="ftr" sz="quarter" idx="11"/>
          </p:nvPr>
        </p:nvSpPr>
        <p:spPr/>
        <p:txBody>
          <a:bodyPr/>
          <a:lstStyle/>
          <a:p>
            <a:pPr>
              <a:defRPr/>
            </a:pPr>
            <a:endParaRPr lang="en-US">
              <a:solidFill>
                <a:srgbClr val="DBF5F9">
                  <a:shade val="90000"/>
                </a:srgbClr>
              </a:solidFill>
            </a:endParaRPr>
          </a:p>
        </p:txBody>
      </p:sp>
      <p:sp>
        <p:nvSpPr>
          <p:cNvPr id="5" name="Slide Number Placeholder 4"/>
          <p:cNvSpPr>
            <a:spLocks noGrp="1"/>
          </p:cNvSpPr>
          <p:nvPr>
            <p:ph type="sldNum" sz="quarter" idx="12"/>
          </p:nvPr>
        </p:nvSpPr>
        <p:spPr/>
        <p:txBody>
          <a:bodyPr/>
          <a:lstStyle/>
          <a:p>
            <a:pPr>
              <a:defRPr/>
            </a:pPr>
            <a:fld id="{EFA09795-8913-457D-8CC7-26F56BBCC1DF}"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val="2638379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889B5154-7358-4305-A81A-1DED6F28E614}" type="datetimeFigureOut">
              <a:rPr lang="en-US" smtClean="0">
                <a:solidFill>
                  <a:srgbClr val="DBF5F9">
                    <a:shade val="90000"/>
                  </a:srgbClr>
                </a:solidFill>
              </a:rPr>
              <a:pPr>
                <a:defRPr/>
              </a:pPr>
              <a:t>3/21/2013</a:t>
            </a:fld>
            <a:endParaRPr lang="en-US" dirty="0">
              <a:solidFill>
                <a:srgbClr val="DBF5F9">
                  <a:shade val="90000"/>
                </a:srgbClr>
              </a:solidFill>
            </a:endParaRPr>
          </a:p>
        </p:txBody>
      </p:sp>
      <p:sp>
        <p:nvSpPr>
          <p:cNvPr id="3" name="Footer Placeholder 2"/>
          <p:cNvSpPr>
            <a:spLocks noGrp="1"/>
          </p:cNvSpPr>
          <p:nvPr>
            <p:ph type="ftr" sz="quarter" idx="11"/>
          </p:nvPr>
        </p:nvSpPr>
        <p:spPr/>
        <p:txBody>
          <a:bodyPr/>
          <a:lstStyle/>
          <a:p>
            <a:pPr>
              <a:defRPr/>
            </a:pPr>
            <a:endParaRPr lang="en-US">
              <a:solidFill>
                <a:srgbClr val="DBF5F9">
                  <a:shade val="90000"/>
                </a:srgbClr>
              </a:solidFill>
            </a:endParaRPr>
          </a:p>
        </p:txBody>
      </p:sp>
      <p:sp>
        <p:nvSpPr>
          <p:cNvPr id="4" name="Slide Number Placeholder 3"/>
          <p:cNvSpPr>
            <a:spLocks noGrp="1"/>
          </p:cNvSpPr>
          <p:nvPr>
            <p:ph type="sldNum" sz="quarter" idx="12"/>
          </p:nvPr>
        </p:nvSpPr>
        <p:spPr/>
        <p:txBody>
          <a:bodyPr/>
          <a:lstStyle/>
          <a:p>
            <a:pPr>
              <a:defRPr/>
            </a:pPr>
            <a:fld id="{2E015903-08AF-41E9-A99C-6A39A46DD19B}"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val="4198516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8D48B583-CE5B-40DD-9066-878D0E320447}" type="datetimeFigureOut">
              <a:rPr lang="en-US" smtClean="0">
                <a:solidFill>
                  <a:srgbClr val="DBF5F9">
                    <a:shade val="90000"/>
                  </a:srgbClr>
                </a:solidFill>
              </a:rPr>
              <a:pPr>
                <a:defRPr/>
              </a:pPr>
              <a:t>3/21/2013</a:t>
            </a:fld>
            <a:endParaRPr lang="en-US" dirty="0">
              <a:solidFill>
                <a:srgbClr val="DBF5F9">
                  <a:shade val="90000"/>
                </a:srgbClr>
              </a:solidFill>
            </a:endParaRPr>
          </a:p>
        </p:txBody>
      </p:sp>
      <p:sp>
        <p:nvSpPr>
          <p:cNvPr id="6" name="Footer Placeholder 5"/>
          <p:cNvSpPr>
            <a:spLocks noGrp="1"/>
          </p:cNvSpPr>
          <p:nvPr>
            <p:ph type="ftr" sz="quarter" idx="11"/>
          </p:nvPr>
        </p:nvSpPr>
        <p:spPr/>
        <p:txBody>
          <a:bodyPr/>
          <a:lstStyle/>
          <a:p>
            <a:pPr>
              <a:defRPr/>
            </a:pPr>
            <a:endParaRPr lang="en-US">
              <a:solidFill>
                <a:srgbClr val="DBF5F9">
                  <a:shade val="90000"/>
                </a:srgbClr>
              </a:solidFill>
            </a:endParaRPr>
          </a:p>
        </p:txBody>
      </p:sp>
      <p:sp>
        <p:nvSpPr>
          <p:cNvPr id="7" name="Slide Number Placeholder 6"/>
          <p:cNvSpPr>
            <a:spLocks noGrp="1"/>
          </p:cNvSpPr>
          <p:nvPr>
            <p:ph type="sldNum" sz="quarter" idx="12"/>
          </p:nvPr>
        </p:nvSpPr>
        <p:spPr/>
        <p:txBody>
          <a:bodyPr/>
          <a:lstStyle/>
          <a:p>
            <a:pPr>
              <a:defRPr/>
            </a:pPr>
            <a:fld id="{73369F7D-816F-414B-9957-508A0FEDF74B}" type="slidenum">
              <a:rPr lang="en-US" smtClean="0">
                <a:solidFill>
                  <a:srgbClr val="DBF5F9">
                    <a:shade val="90000"/>
                  </a:srgbClr>
                </a:solidFill>
              </a:rPr>
              <a:pPr>
                <a:defRPr/>
              </a:pPr>
              <a:t>‹#›</a:t>
            </a:fld>
            <a:endParaRPr lang="en-US" dirty="0">
              <a:solidFill>
                <a:srgbClr val="DBF5F9">
                  <a:shade val="90000"/>
                </a:srgbClr>
              </a:solidFill>
            </a:endParaRPr>
          </a:p>
        </p:txBody>
      </p:sp>
    </p:spTree>
    <p:extLst>
      <p:ext uri="{BB962C8B-B14F-4D97-AF65-F5344CB8AC3E}">
        <p14:creationId xmlns:p14="http://schemas.microsoft.com/office/powerpoint/2010/main" val="3604937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9DEEEE53-63A4-4B38-87E6-10FC0BC5CED8}" type="datetimeFigureOut">
              <a:rPr lang="en-US" smtClean="0">
                <a:solidFill>
                  <a:srgbClr val="DBF5F9">
                    <a:shade val="90000"/>
                  </a:srgbClr>
                </a:solidFill>
              </a:rPr>
              <a:pPr>
                <a:defRPr/>
              </a:pPr>
              <a:t>3/21/2013</a:t>
            </a:fld>
            <a:endParaRPr lang="en-US" dirty="0">
              <a:solidFill>
                <a:srgbClr val="DBF5F9">
                  <a:shade val="90000"/>
                </a:srgbClr>
              </a:solidFill>
            </a:endParaRPr>
          </a:p>
        </p:txBody>
      </p:sp>
      <p:sp>
        <p:nvSpPr>
          <p:cNvPr id="6" name="Footer Placeholder 5"/>
          <p:cNvSpPr>
            <a:spLocks noGrp="1"/>
          </p:cNvSpPr>
          <p:nvPr>
            <p:ph type="ftr" sz="quarter" idx="11"/>
          </p:nvPr>
        </p:nvSpPr>
        <p:spPr/>
        <p:txBody>
          <a:bodyPr/>
          <a:lstStyle/>
          <a:p>
            <a:pPr>
              <a:defRPr/>
            </a:pPr>
            <a:endParaRPr lang="en-US">
              <a:solidFill>
                <a:srgbClr val="DBF5F9">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pPr>
              <a:defRPr/>
            </a:pPr>
            <a:fld id="{E95FDEC2-B4DB-4EED-83D7-D50AB182EFB0}" type="slidenum">
              <a:rPr lang="en-US" smtClean="0">
                <a:solidFill>
                  <a:srgbClr val="DBF5F9">
                    <a:shade val="90000"/>
                  </a:srgbClr>
                </a:solidFill>
              </a:rPr>
              <a:pPr>
                <a:defRPr/>
              </a:pPr>
              <a:t>‹#›</a:t>
            </a:fld>
            <a:endParaRPr lang="en-US" dirty="0">
              <a:solidFill>
                <a:srgbClr val="DBF5F9">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a:solidFill>
                <a:prstClr val="white"/>
              </a:solidFill>
              <a:cs typeface="Arial" charset="0"/>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a:solidFill>
                <a:prstClr val="white"/>
              </a:solidFill>
              <a:cs typeface="Arial" charset="0"/>
            </a:endParaRPr>
          </a:p>
        </p:txBody>
      </p:sp>
    </p:spTree>
    <p:extLst>
      <p:ext uri="{BB962C8B-B14F-4D97-AF65-F5344CB8AC3E}">
        <p14:creationId xmlns:p14="http://schemas.microsoft.com/office/powerpoint/2010/main" val="2633720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a:solidFill>
                <a:prstClr val="white"/>
              </a:solidFill>
              <a:cs typeface="Arial" charset="0"/>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a:solidFill>
                <a:prstClr val="white"/>
              </a:solidFill>
              <a:cs typeface="Arial" charset="0"/>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fld id="{C0AF8018-8B95-4489-8BFA-FAE64DF28CC0}" type="datetimeFigureOut">
              <a:rPr lang="en-US" smtClean="0">
                <a:solidFill>
                  <a:srgbClr val="DBF5F9">
                    <a:shade val="90000"/>
                  </a:srgbClr>
                </a:solidFill>
                <a:latin typeface="Arial" charset="0"/>
                <a:cs typeface="Arial" charset="0"/>
              </a:rPr>
              <a:pPr fontAlgn="base">
                <a:spcBef>
                  <a:spcPct val="0"/>
                </a:spcBef>
                <a:spcAft>
                  <a:spcPct val="0"/>
                </a:spcAft>
                <a:defRPr/>
              </a:pPr>
              <a:t>3/21/2013</a:t>
            </a:fld>
            <a:endParaRPr lang="en-US" dirty="0">
              <a:solidFill>
                <a:srgbClr val="DBF5F9">
                  <a:shade val="90000"/>
                </a:srgbClr>
              </a:solidFill>
              <a:latin typeface="Arial" charset="0"/>
              <a:cs typeface="Arial" charset="0"/>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en-US">
              <a:solidFill>
                <a:srgbClr val="DBF5F9">
                  <a:shade val="90000"/>
                </a:srgbClr>
              </a:solidFill>
              <a:latin typeface="Arial" charset="0"/>
              <a:cs typeface="Arial" charset="0"/>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fontAlgn="base">
              <a:spcBef>
                <a:spcPct val="0"/>
              </a:spcBef>
              <a:spcAft>
                <a:spcPct val="0"/>
              </a:spcAft>
              <a:defRPr/>
            </a:pPr>
            <a:fld id="{9141D3D1-0E21-4B2B-9C65-145B0E1EB438}" type="slidenum">
              <a:rPr lang="en-US" smtClean="0">
                <a:solidFill>
                  <a:srgbClr val="DBF5F9">
                    <a:shade val="90000"/>
                  </a:srgbClr>
                </a:solidFill>
                <a:latin typeface="Arial" charset="0"/>
                <a:cs typeface="Arial" charset="0"/>
              </a:rPr>
              <a:pPr fontAlgn="base">
                <a:spcBef>
                  <a:spcPct val="0"/>
                </a:spcBef>
                <a:spcAft>
                  <a:spcPct val="0"/>
                </a:spcAft>
                <a:defRPr/>
              </a:pPr>
              <a:t>‹#›</a:t>
            </a:fld>
            <a:endParaRPr lang="en-US" dirty="0">
              <a:solidFill>
                <a:srgbClr val="DBF5F9">
                  <a:shade val="90000"/>
                </a:srgbClr>
              </a:solidFill>
              <a:latin typeface="Arial" charset="0"/>
              <a:cs typeface="Arial" charset="0"/>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a:solidFill>
                  <a:prstClr val="white"/>
                </a:solidFill>
                <a:latin typeface="Arial" charset="0"/>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base">
                <a:spcBef>
                  <a:spcPct val="0"/>
                </a:spcBef>
                <a:spcAft>
                  <a:spcPct val="0"/>
                </a:spcAft>
              </a:pPr>
              <a:endParaRPr lang="en-US">
                <a:solidFill>
                  <a:prstClr val="white"/>
                </a:solidFill>
                <a:latin typeface="Arial" charset="0"/>
                <a:cs typeface="Arial" charset="0"/>
              </a:endParaRPr>
            </a:p>
          </p:txBody>
        </p:sp>
      </p:grpSp>
    </p:spTree>
    <p:extLst>
      <p:ext uri="{BB962C8B-B14F-4D97-AF65-F5344CB8AC3E}">
        <p14:creationId xmlns:p14="http://schemas.microsoft.com/office/powerpoint/2010/main" val="30776784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emrobotics.cs.pdx.edu/sites/default/files/Unit_Review_Circuits_Computers_Jeopardy.ppt"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moo.osd.wednet.edu/file.php/1/NXT/Introduction.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752600"/>
            <a:ext cx="9144000" cy="1447800"/>
          </a:xfrm>
        </p:spPr>
        <p:txBody>
          <a:bodyPr>
            <a:normAutofit fontScale="90000"/>
          </a:bodyPr>
          <a:lstStyle/>
          <a:p>
            <a:pPr algn="ctr">
              <a:defRPr/>
            </a:pPr>
            <a:r>
              <a:rPr lang="en-US" dirty="0" smtClean="0"/>
              <a:t>2.8 </a:t>
            </a:r>
            <a:r>
              <a:rPr lang="en-US" dirty="0"/>
              <a:t>NXT Test Programs </a:t>
            </a:r>
            <a:r>
              <a:rPr lang="en-US" dirty="0" smtClean="0"/>
              <a:t/>
            </a:r>
            <a:br>
              <a:rPr lang="en-US" dirty="0" smtClean="0"/>
            </a:br>
            <a:r>
              <a:rPr lang="en-US" dirty="0" smtClean="0"/>
              <a:t>(</a:t>
            </a:r>
            <a:r>
              <a:rPr lang="en-US" dirty="0"/>
              <a:t>Try Me Mode)</a:t>
            </a:r>
            <a:r>
              <a:rPr lang="en-US" dirty="0" smtClean="0"/>
              <a:t/>
            </a:r>
            <a:br>
              <a:rPr lang="en-US" dirty="0" smtClean="0"/>
            </a:br>
            <a:r>
              <a:rPr lang="en-US" dirty="0" smtClean="0"/>
              <a:t>U2C8</a:t>
            </a:r>
            <a:endParaRPr lang="en-US" dirty="0"/>
          </a:p>
        </p:txBody>
      </p:sp>
    </p:spTree>
    <p:extLst>
      <p:ext uri="{BB962C8B-B14F-4D97-AF65-F5344CB8AC3E}">
        <p14:creationId xmlns:p14="http://schemas.microsoft.com/office/powerpoint/2010/main" val="26389222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6" descr="NXT Electronics.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93138" y="337258"/>
            <a:ext cx="11396849" cy="6679759"/>
          </a:xfrm>
          <a:prstGeom prst="rect">
            <a:avLst/>
          </a:prstGeom>
          <a:solidFill>
            <a:schemeClr val="tx1"/>
          </a:solidFill>
          <a:ln>
            <a:noFill/>
          </a:ln>
          <a:extLst/>
        </p:spPr>
      </p:pic>
      <p:sp>
        <p:nvSpPr>
          <p:cNvPr id="8" name="Snip Same Side Corner Rectangle 7"/>
          <p:cNvSpPr/>
          <p:nvPr/>
        </p:nvSpPr>
        <p:spPr>
          <a:xfrm>
            <a:off x="-1066800" y="-509832"/>
            <a:ext cx="10589324" cy="7526849"/>
          </a:xfrm>
          <a:custGeom>
            <a:avLst/>
            <a:gdLst>
              <a:gd name="connsiteX0" fmla="*/ 279406 w 2782737"/>
              <a:gd name="connsiteY0" fmla="*/ 0 h 1676400"/>
              <a:gd name="connsiteX1" fmla="*/ 2503331 w 2782737"/>
              <a:gd name="connsiteY1" fmla="*/ 0 h 1676400"/>
              <a:gd name="connsiteX2" fmla="*/ 2782737 w 2782737"/>
              <a:gd name="connsiteY2" fmla="*/ 279406 h 1676400"/>
              <a:gd name="connsiteX3" fmla="*/ 2782737 w 2782737"/>
              <a:gd name="connsiteY3" fmla="*/ 1676400 h 1676400"/>
              <a:gd name="connsiteX4" fmla="*/ 2782737 w 2782737"/>
              <a:gd name="connsiteY4" fmla="*/ 1676400 h 1676400"/>
              <a:gd name="connsiteX5" fmla="*/ 0 w 2782737"/>
              <a:gd name="connsiteY5" fmla="*/ 1676400 h 1676400"/>
              <a:gd name="connsiteX6" fmla="*/ 0 w 2782737"/>
              <a:gd name="connsiteY6" fmla="*/ 1676400 h 1676400"/>
              <a:gd name="connsiteX7" fmla="*/ 0 w 2782737"/>
              <a:gd name="connsiteY7" fmla="*/ 279406 h 1676400"/>
              <a:gd name="connsiteX8" fmla="*/ 279406 w 2782737"/>
              <a:gd name="connsiteY8" fmla="*/ 0 h 1676400"/>
              <a:gd name="connsiteX0" fmla="*/ 3486630 w 5989961"/>
              <a:gd name="connsiteY0" fmla="*/ 0 h 1717343"/>
              <a:gd name="connsiteX1" fmla="*/ 5710555 w 5989961"/>
              <a:gd name="connsiteY1" fmla="*/ 0 h 1717343"/>
              <a:gd name="connsiteX2" fmla="*/ 5989961 w 5989961"/>
              <a:gd name="connsiteY2" fmla="*/ 279406 h 1717343"/>
              <a:gd name="connsiteX3" fmla="*/ 5989961 w 5989961"/>
              <a:gd name="connsiteY3" fmla="*/ 1676400 h 1717343"/>
              <a:gd name="connsiteX4" fmla="*/ 5989961 w 5989961"/>
              <a:gd name="connsiteY4" fmla="*/ 1676400 h 1717343"/>
              <a:gd name="connsiteX5" fmla="*/ 3207224 w 5989961"/>
              <a:gd name="connsiteY5" fmla="*/ 1676400 h 1717343"/>
              <a:gd name="connsiteX6" fmla="*/ 0 w 5989961"/>
              <a:gd name="connsiteY6" fmla="*/ 1717343 h 1717343"/>
              <a:gd name="connsiteX7" fmla="*/ 3207224 w 5989961"/>
              <a:gd name="connsiteY7" fmla="*/ 279406 h 1717343"/>
              <a:gd name="connsiteX8" fmla="*/ 3486630 w 5989961"/>
              <a:gd name="connsiteY8" fmla="*/ 0 h 1717343"/>
              <a:gd name="connsiteX0" fmla="*/ 3486630 w 5989961"/>
              <a:gd name="connsiteY0" fmla="*/ 0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3207224 w 5989961"/>
              <a:gd name="connsiteY7" fmla="*/ 279406 h 1771934"/>
              <a:gd name="connsiteX8" fmla="*/ 3486630 w 5989961"/>
              <a:gd name="connsiteY8" fmla="*/ 0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3207224 w 5989961"/>
              <a:gd name="connsiteY7" fmla="*/ 279406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715905 w 5989961"/>
              <a:gd name="connsiteY7" fmla="*/ 352713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374711 w 5989961"/>
              <a:gd name="connsiteY7" fmla="*/ 564489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374711 w 5989961"/>
              <a:gd name="connsiteY7" fmla="*/ 564489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579427 w 5989961"/>
              <a:gd name="connsiteY7" fmla="*/ 499327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579427 w 5989961"/>
              <a:gd name="connsiteY7" fmla="*/ 499327 h 1771934"/>
              <a:gd name="connsiteX8" fmla="*/ 3131789 w 5989961"/>
              <a:gd name="connsiteY8" fmla="*/ 114033 h 1771934"/>
              <a:gd name="connsiteX0" fmla="*/ 3280939 w 6139111"/>
              <a:gd name="connsiteY0" fmla="*/ 341407 h 1999308"/>
              <a:gd name="connsiteX1" fmla="*/ 5859705 w 6139111"/>
              <a:gd name="connsiteY1" fmla="*/ 227374 h 1999308"/>
              <a:gd name="connsiteX2" fmla="*/ 6139111 w 6139111"/>
              <a:gd name="connsiteY2" fmla="*/ 506780 h 1999308"/>
              <a:gd name="connsiteX3" fmla="*/ 6139111 w 6139111"/>
              <a:gd name="connsiteY3" fmla="*/ 1903774 h 1999308"/>
              <a:gd name="connsiteX4" fmla="*/ 6139111 w 6139111"/>
              <a:gd name="connsiteY4" fmla="*/ 1903774 h 1999308"/>
              <a:gd name="connsiteX5" fmla="*/ 3301783 w 6139111"/>
              <a:gd name="connsiteY5" fmla="*/ 1999308 h 1999308"/>
              <a:gd name="connsiteX6" fmla="*/ 149150 w 6139111"/>
              <a:gd name="connsiteY6" fmla="*/ 1944717 h 1999308"/>
              <a:gd name="connsiteX7" fmla="*/ 569956 w 6139111"/>
              <a:gd name="connsiteY7" fmla="*/ 27816 h 1999308"/>
              <a:gd name="connsiteX8" fmla="*/ 2728577 w 6139111"/>
              <a:gd name="connsiteY8" fmla="*/ 726701 h 1999308"/>
              <a:gd name="connsiteX9" fmla="*/ 3280939 w 6139111"/>
              <a:gd name="connsiteY9" fmla="*/ 341407 h 1999308"/>
              <a:gd name="connsiteX0" fmla="*/ 5101706 w 7959878"/>
              <a:gd name="connsiteY0" fmla="*/ 313592 h 1971493"/>
              <a:gd name="connsiteX1" fmla="*/ 7680472 w 7959878"/>
              <a:gd name="connsiteY1" fmla="*/ 199559 h 1971493"/>
              <a:gd name="connsiteX2" fmla="*/ 7959878 w 7959878"/>
              <a:gd name="connsiteY2" fmla="*/ 478965 h 1971493"/>
              <a:gd name="connsiteX3" fmla="*/ 7959878 w 7959878"/>
              <a:gd name="connsiteY3" fmla="*/ 1875959 h 1971493"/>
              <a:gd name="connsiteX4" fmla="*/ 7959878 w 7959878"/>
              <a:gd name="connsiteY4" fmla="*/ 1875959 h 1971493"/>
              <a:gd name="connsiteX5" fmla="*/ 5122550 w 7959878"/>
              <a:gd name="connsiteY5" fmla="*/ 1971493 h 1971493"/>
              <a:gd name="connsiteX6" fmla="*/ 1969917 w 7959878"/>
              <a:gd name="connsiteY6" fmla="*/ 1916902 h 1971493"/>
              <a:gd name="connsiteX7" fmla="*/ 2364 w 7959878"/>
              <a:gd name="connsiteY7" fmla="*/ 1107750 h 1971493"/>
              <a:gd name="connsiteX8" fmla="*/ 2390723 w 7959878"/>
              <a:gd name="connsiteY8" fmla="*/ 1 h 1971493"/>
              <a:gd name="connsiteX9" fmla="*/ 4549344 w 7959878"/>
              <a:gd name="connsiteY9" fmla="*/ 698886 h 1971493"/>
              <a:gd name="connsiteX10" fmla="*/ 5101706 w 7959878"/>
              <a:gd name="connsiteY10" fmla="*/ 313592 h 1971493"/>
              <a:gd name="connsiteX0" fmla="*/ 5101706 w 7959878"/>
              <a:gd name="connsiteY0" fmla="*/ 358824 h 2016725"/>
              <a:gd name="connsiteX1" fmla="*/ 7680472 w 7959878"/>
              <a:gd name="connsiteY1" fmla="*/ 244791 h 2016725"/>
              <a:gd name="connsiteX2" fmla="*/ 7959878 w 7959878"/>
              <a:gd name="connsiteY2" fmla="*/ 524197 h 2016725"/>
              <a:gd name="connsiteX3" fmla="*/ 7959878 w 7959878"/>
              <a:gd name="connsiteY3" fmla="*/ 1921191 h 2016725"/>
              <a:gd name="connsiteX4" fmla="*/ 7959878 w 7959878"/>
              <a:gd name="connsiteY4" fmla="*/ 1921191 h 2016725"/>
              <a:gd name="connsiteX5" fmla="*/ 5122550 w 7959878"/>
              <a:gd name="connsiteY5" fmla="*/ 2016725 h 2016725"/>
              <a:gd name="connsiteX6" fmla="*/ 1969917 w 7959878"/>
              <a:gd name="connsiteY6" fmla="*/ 1962134 h 2016725"/>
              <a:gd name="connsiteX7" fmla="*/ 2364 w 7959878"/>
              <a:gd name="connsiteY7" fmla="*/ 1152982 h 2016725"/>
              <a:gd name="connsiteX8" fmla="*/ 2390723 w 7959878"/>
              <a:gd name="connsiteY8" fmla="*/ 45233 h 2016725"/>
              <a:gd name="connsiteX9" fmla="*/ 3032168 w 7959878"/>
              <a:gd name="connsiteY9" fmla="*/ 289589 h 2016725"/>
              <a:gd name="connsiteX10" fmla="*/ 4549344 w 7959878"/>
              <a:gd name="connsiteY10" fmla="*/ 744118 h 2016725"/>
              <a:gd name="connsiteX11" fmla="*/ 5101706 w 7959878"/>
              <a:gd name="connsiteY11" fmla="*/ 358824 h 2016725"/>
              <a:gd name="connsiteX0" fmla="*/ 5101706 w 7959878"/>
              <a:gd name="connsiteY0" fmla="*/ 351594 h 2009495"/>
              <a:gd name="connsiteX1" fmla="*/ 7680472 w 7959878"/>
              <a:gd name="connsiteY1" fmla="*/ 237561 h 2009495"/>
              <a:gd name="connsiteX2" fmla="*/ 7959878 w 7959878"/>
              <a:gd name="connsiteY2" fmla="*/ 516967 h 2009495"/>
              <a:gd name="connsiteX3" fmla="*/ 7959878 w 7959878"/>
              <a:gd name="connsiteY3" fmla="*/ 1913961 h 2009495"/>
              <a:gd name="connsiteX4" fmla="*/ 7959878 w 7959878"/>
              <a:gd name="connsiteY4" fmla="*/ 1913961 h 2009495"/>
              <a:gd name="connsiteX5" fmla="*/ 5122550 w 7959878"/>
              <a:gd name="connsiteY5" fmla="*/ 2009495 h 2009495"/>
              <a:gd name="connsiteX6" fmla="*/ 1969917 w 7959878"/>
              <a:gd name="connsiteY6" fmla="*/ 1954904 h 2009495"/>
              <a:gd name="connsiteX7" fmla="*/ 2364 w 7959878"/>
              <a:gd name="connsiteY7" fmla="*/ 1145752 h 2009495"/>
              <a:gd name="connsiteX8" fmla="*/ 2022233 w 7959878"/>
              <a:gd name="connsiteY8" fmla="*/ 46148 h 2009495"/>
              <a:gd name="connsiteX9" fmla="*/ 3032168 w 7959878"/>
              <a:gd name="connsiteY9" fmla="*/ 282359 h 2009495"/>
              <a:gd name="connsiteX10" fmla="*/ 4549344 w 7959878"/>
              <a:gd name="connsiteY10" fmla="*/ 736888 h 2009495"/>
              <a:gd name="connsiteX11" fmla="*/ 5101706 w 7959878"/>
              <a:gd name="connsiteY11" fmla="*/ 351594 h 2009495"/>
              <a:gd name="connsiteX0" fmla="*/ 5101706 w 7959878"/>
              <a:gd name="connsiteY0" fmla="*/ 354559 h 2012460"/>
              <a:gd name="connsiteX1" fmla="*/ 7680472 w 7959878"/>
              <a:gd name="connsiteY1" fmla="*/ 240526 h 2012460"/>
              <a:gd name="connsiteX2" fmla="*/ 7959878 w 7959878"/>
              <a:gd name="connsiteY2" fmla="*/ 519932 h 2012460"/>
              <a:gd name="connsiteX3" fmla="*/ 7959878 w 7959878"/>
              <a:gd name="connsiteY3" fmla="*/ 1916926 h 2012460"/>
              <a:gd name="connsiteX4" fmla="*/ 7959878 w 7959878"/>
              <a:gd name="connsiteY4" fmla="*/ 1916926 h 2012460"/>
              <a:gd name="connsiteX5" fmla="*/ 5122550 w 7959878"/>
              <a:gd name="connsiteY5" fmla="*/ 2012460 h 2012460"/>
              <a:gd name="connsiteX6" fmla="*/ 1969917 w 7959878"/>
              <a:gd name="connsiteY6" fmla="*/ 1957869 h 2012460"/>
              <a:gd name="connsiteX7" fmla="*/ 2364 w 7959878"/>
              <a:gd name="connsiteY7" fmla="*/ 1148717 h 2012460"/>
              <a:gd name="connsiteX8" fmla="*/ 2022233 w 7959878"/>
              <a:gd name="connsiteY8" fmla="*/ 49113 h 2012460"/>
              <a:gd name="connsiteX9" fmla="*/ 3059464 w 7959878"/>
              <a:gd name="connsiteY9" fmla="*/ 260889 h 2012460"/>
              <a:gd name="connsiteX10" fmla="*/ 4549344 w 7959878"/>
              <a:gd name="connsiteY10" fmla="*/ 739853 h 2012460"/>
              <a:gd name="connsiteX11" fmla="*/ 5101706 w 7959878"/>
              <a:gd name="connsiteY11" fmla="*/ 354559 h 2012460"/>
              <a:gd name="connsiteX0" fmla="*/ 5101706 w 7959878"/>
              <a:gd name="connsiteY0" fmla="*/ 237024 h 1894925"/>
              <a:gd name="connsiteX1" fmla="*/ 7680472 w 7959878"/>
              <a:gd name="connsiteY1" fmla="*/ 122991 h 1894925"/>
              <a:gd name="connsiteX2" fmla="*/ 7959878 w 7959878"/>
              <a:gd name="connsiteY2" fmla="*/ 402397 h 1894925"/>
              <a:gd name="connsiteX3" fmla="*/ 7959878 w 7959878"/>
              <a:gd name="connsiteY3" fmla="*/ 1799391 h 1894925"/>
              <a:gd name="connsiteX4" fmla="*/ 7959878 w 7959878"/>
              <a:gd name="connsiteY4" fmla="*/ 1799391 h 1894925"/>
              <a:gd name="connsiteX5" fmla="*/ 5122550 w 7959878"/>
              <a:gd name="connsiteY5" fmla="*/ 1894925 h 1894925"/>
              <a:gd name="connsiteX6" fmla="*/ 1969917 w 7959878"/>
              <a:gd name="connsiteY6" fmla="*/ 1840334 h 1894925"/>
              <a:gd name="connsiteX7" fmla="*/ 2364 w 7959878"/>
              <a:gd name="connsiteY7" fmla="*/ 1031182 h 1894925"/>
              <a:gd name="connsiteX8" fmla="*/ 1844812 w 7959878"/>
              <a:gd name="connsiteY8" fmla="*/ 78192 h 1894925"/>
              <a:gd name="connsiteX9" fmla="*/ 3059464 w 7959878"/>
              <a:gd name="connsiteY9" fmla="*/ 143354 h 1894925"/>
              <a:gd name="connsiteX10" fmla="*/ 4549344 w 7959878"/>
              <a:gd name="connsiteY10" fmla="*/ 622318 h 1894925"/>
              <a:gd name="connsiteX11" fmla="*/ 5101706 w 7959878"/>
              <a:gd name="connsiteY11" fmla="*/ 237024 h 1894925"/>
              <a:gd name="connsiteX0" fmla="*/ 5101706 w 7959878"/>
              <a:gd name="connsiteY0" fmla="*/ 219056 h 1876957"/>
              <a:gd name="connsiteX1" fmla="*/ 7680472 w 7959878"/>
              <a:gd name="connsiteY1" fmla="*/ 105023 h 1876957"/>
              <a:gd name="connsiteX2" fmla="*/ 7959878 w 7959878"/>
              <a:gd name="connsiteY2" fmla="*/ 384429 h 1876957"/>
              <a:gd name="connsiteX3" fmla="*/ 7959878 w 7959878"/>
              <a:gd name="connsiteY3" fmla="*/ 1781423 h 1876957"/>
              <a:gd name="connsiteX4" fmla="*/ 7959878 w 7959878"/>
              <a:gd name="connsiteY4" fmla="*/ 1781423 h 1876957"/>
              <a:gd name="connsiteX5" fmla="*/ 5122550 w 7959878"/>
              <a:gd name="connsiteY5" fmla="*/ 1876957 h 1876957"/>
              <a:gd name="connsiteX6" fmla="*/ 1969917 w 7959878"/>
              <a:gd name="connsiteY6" fmla="*/ 1822366 h 1876957"/>
              <a:gd name="connsiteX7" fmla="*/ 2364 w 7959878"/>
              <a:gd name="connsiteY7" fmla="*/ 1013214 h 1876957"/>
              <a:gd name="connsiteX8" fmla="*/ 1844812 w 7959878"/>
              <a:gd name="connsiteY8" fmla="*/ 60224 h 1876957"/>
              <a:gd name="connsiteX9" fmla="*/ 3059464 w 7959878"/>
              <a:gd name="connsiteY9" fmla="*/ 125386 h 1876957"/>
              <a:gd name="connsiteX10" fmla="*/ 3277827 w 7959878"/>
              <a:gd name="connsiteY10" fmla="*/ 296435 h 1876957"/>
              <a:gd name="connsiteX11" fmla="*/ 4549344 w 7959878"/>
              <a:gd name="connsiteY11" fmla="*/ 604350 h 1876957"/>
              <a:gd name="connsiteX12" fmla="*/ 5101706 w 7959878"/>
              <a:gd name="connsiteY12" fmla="*/ 219056 h 1876957"/>
              <a:gd name="connsiteX0" fmla="*/ 5101706 w 7959878"/>
              <a:gd name="connsiteY0" fmla="*/ 253335 h 1911236"/>
              <a:gd name="connsiteX1" fmla="*/ 7680472 w 7959878"/>
              <a:gd name="connsiteY1" fmla="*/ 139302 h 1911236"/>
              <a:gd name="connsiteX2" fmla="*/ 7959878 w 7959878"/>
              <a:gd name="connsiteY2" fmla="*/ 418708 h 1911236"/>
              <a:gd name="connsiteX3" fmla="*/ 7959878 w 7959878"/>
              <a:gd name="connsiteY3" fmla="*/ 1815702 h 1911236"/>
              <a:gd name="connsiteX4" fmla="*/ 7959878 w 7959878"/>
              <a:gd name="connsiteY4" fmla="*/ 1815702 h 1911236"/>
              <a:gd name="connsiteX5" fmla="*/ 5122550 w 7959878"/>
              <a:gd name="connsiteY5" fmla="*/ 1911236 h 1911236"/>
              <a:gd name="connsiteX6" fmla="*/ 1969917 w 7959878"/>
              <a:gd name="connsiteY6" fmla="*/ 1856645 h 1911236"/>
              <a:gd name="connsiteX7" fmla="*/ 2364 w 7959878"/>
              <a:gd name="connsiteY7" fmla="*/ 1047493 h 1911236"/>
              <a:gd name="connsiteX8" fmla="*/ 1844812 w 7959878"/>
              <a:gd name="connsiteY8" fmla="*/ 94503 h 1911236"/>
              <a:gd name="connsiteX9" fmla="*/ 2868395 w 7959878"/>
              <a:gd name="connsiteY9" fmla="*/ 45632 h 1911236"/>
              <a:gd name="connsiteX10" fmla="*/ 3277827 w 7959878"/>
              <a:gd name="connsiteY10" fmla="*/ 330714 h 1911236"/>
              <a:gd name="connsiteX11" fmla="*/ 4549344 w 7959878"/>
              <a:gd name="connsiteY11" fmla="*/ 638629 h 1911236"/>
              <a:gd name="connsiteX12" fmla="*/ 5101706 w 7959878"/>
              <a:gd name="connsiteY12" fmla="*/ 253335 h 1911236"/>
              <a:gd name="connsiteX0" fmla="*/ 5101706 w 7959878"/>
              <a:gd name="connsiteY0" fmla="*/ 249785 h 1907686"/>
              <a:gd name="connsiteX1" fmla="*/ 7680472 w 7959878"/>
              <a:gd name="connsiteY1" fmla="*/ 135752 h 1907686"/>
              <a:gd name="connsiteX2" fmla="*/ 7959878 w 7959878"/>
              <a:gd name="connsiteY2" fmla="*/ 415158 h 1907686"/>
              <a:gd name="connsiteX3" fmla="*/ 7959878 w 7959878"/>
              <a:gd name="connsiteY3" fmla="*/ 1812152 h 1907686"/>
              <a:gd name="connsiteX4" fmla="*/ 7959878 w 7959878"/>
              <a:gd name="connsiteY4" fmla="*/ 1812152 h 1907686"/>
              <a:gd name="connsiteX5" fmla="*/ 5122550 w 7959878"/>
              <a:gd name="connsiteY5" fmla="*/ 1907686 h 1907686"/>
              <a:gd name="connsiteX6" fmla="*/ 1969917 w 7959878"/>
              <a:gd name="connsiteY6" fmla="*/ 1853095 h 1907686"/>
              <a:gd name="connsiteX7" fmla="*/ 2364 w 7959878"/>
              <a:gd name="connsiteY7" fmla="*/ 1043943 h 1907686"/>
              <a:gd name="connsiteX8" fmla="*/ 1844812 w 7959878"/>
              <a:gd name="connsiteY8" fmla="*/ 90953 h 1907686"/>
              <a:gd name="connsiteX9" fmla="*/ 3045816 w 7959878"/>
              <a:gd name="connsiteY9" fmla="*/ 50227 h 1907686"/>
              <a:gd name="connsiteX10" fmla="*/ 3277827 w 7959878"/>
              <a:gd name="connsiteY10" fmla="*/ 327164 h 1907686"/>
              <a:gd name="connsiteX11" fmla="*/ 4549344 w 7959878"/>
              <a:gd name="connsiteY11" fmla="*/ 635079 h 1907686"/>
              <a:gd name="connsiteX12" fmla="*/ 5101706 w 7959878"/>
              <a:gd name="connsiteY12" fmla="*/ 249785 h 1907686"/>
              <a:gd name="connsiteX0" fmla="*/ 5101706 w 7959878"/>
              <a:gd name="connsiteY0" fmla="*/ 249785 h 1907686"/>
              <a:gd name="connsiteX1" fmla="*/ 7680472 w 7959878"/>
              <a:gd name="connsiteY1" fmla="*/ 135752 h 1907686"/>
              <a:gd name="connsiteX2" fmla="*/ 7959878 w 7959878"/>
              <a:gd name="connsiteY2" fmla="*/ 415158 h 1907686"/>
              <a:gd name="connsiteX3" fmla="*/ 7959878 w 7959878"/>
              <a:gd name="connsiteY3" fmla="*/ 1812152 h 1907686"/>
              <a:gd name="connsiteX4" fmla="*/ 7959878 w 7959878"/>
              <a:gd name="connsiteY4" fmla="*/ 1812152 h 1907686"/>
              <a:gd name="connsiteX5" fmla="*/ 5122550 w 7959878"/>
              <a:gd name="connsiteY5" fmla="*/ 1907686 h 1907686"/>
              <a:gd name="connsiteX6" fmla="*/ 1969917 w 7959878"/>
              <a:gd name="connsiteY6" fmla="*/ 1853095 h 1907686"/>
              <a:gd name="connsiteX7" fmla="*/ 2364 w 7959878"/>
              <a:gd name="connsiteY7" fmla="*/ 1043943 h 1907686"/>
              <a:gd name="connsiteX8" fmla="*/ 1844812 w 7959878"/>
              <a:gd name="connsiteY8" fmla="*/ 90953 h 1907686"/>
              <a:gd name="connsiteX9" fmla="*/ 3045816 w 7959878"/>
              <a:gd name="connsiteY9" fmla="*/ 50227 h 1907686"/>
              <a:gd name="connsiteX10" fmla="*/ 3305123 w 7959878"/>
              <a:gd name="connsiteY10" fmla="*/ 270148 h 1907686"/>
              <a:gd name="connsiteX11" fmla="*/ 4549344 w 7959878"/>
              <a:gd name="connsiteY11" fmla="*/ 635079 h 1907686"/>
              <a:gd name="connsiteX12" fmla="*/ 5101706 w 7959878"/>
              <a:gd name="connsiteY12" fmla="*/ 249785 h 1907686"/>
              <a:gd name="connsiteX0" fmla="*/ 5101706 w 7959878"/>
              <a:gd name="connsiteY0" fmla="*/ 338190 h 1996091"/>
              <a:gd name="connsiteX1" fmla="*/ 7680472 w 7959878"/>
              <a:gd name="connsiteY1" fmla="*/ 224157 h 1996091"/>
              <a:gd name="connsiteX2" fmla="*/ 7959878 w 7959878"/>
              <a:gd name="connsiteY2" fmla="*/ 503563 h 1996091"/>
              <a:gd name="connsiteX3" fmla="*/ 7959878 w 7959878"/>
              <a:gd name="connsiteY3" fmla="*/ 1900557 h 1996091"/>
              <a:gd name="connsiteX4" fmla="*/ 7959878 w 7959878"/>
              <a:gd name="connsiteY4" fmla="*/ 1900557 h 1996091"/>
              <a:gd name="connsiteX5" fmla="*/ 5122550 w 7959878"/>
              <a:gd name="connsiteY5" fmla="*/ 1996091 h 1996091"/>
              <a:gd name="connsiteX6" fmla="*/ 1969917 w 7959878"/>
              <a:gd name="connsiteY6" fmla="*/ 1941500 h 1996091"/>
              <a:gd name="connsiteX7" fmla="*/ 2364 w 7959878"/>
              <a:gd name="connsiteY7" fmla="*/ 1132348 h 1996091"/>
              <a:gd name="connsiteX8" fmla="*/ 1844812 w 7959878"/>
              <a:gd name="connsiteY8" fmla="*/ 57180 h 1996091"/>
              <a:gd name="connsiteX9" fmla="*/ 3045816 w 7959878"/>
              <a:gd name="connsiteY9" fmla="*/ 138632 h 1996091"/>
              <a:gd name="connsiteX10" fmla="*/ 3305123 w 7959878"/>
              <a:gd name="connsiteY10" fmla="*/ 358553 h 1996091"/>
              <a:gd name="connsiteX11" fmla="*/ 4549344 w 7959878"/>
              <a:gd name="connsiteY11" fmla="*/ 723484 h 1996091"/>
              <a:gd name="connsiteX12" fmla="*/ 5101706 w 7959878"/>
              <a:gd name="connsiteY12" fmla="*/ 338190 h 1996091"/>
              <a:gd name="connsiteX0" fmla="*/ 5101706 w 7959878"/>
              <a:gd name="connsiteY0" fmla="*/ 338190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549344 w 7959878"/>
              <a:gd name="connsiteY12" fmla="*/ 723484 h 1996091"/>
              <a:gd name="connsiteX13" fmla="*/ 5101706 w 7959878"/>
              <a:gd name="connsiteY13" fmla="*/ 338190 h 1996091"/>
              <a:gd name="connsiteX0" fmla="*/ 5115354 w 7959878"/>
              <a:gd name="connsiteY0" fmla="*/ 37077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549344 w 7959878"/>
              <a:gd name="connsiteY12" fmla="*/ 723484 h 1996091"/>
              <a:gd name="connsiteX13" fmla="*/ 5115354 w 7959878"/>
              <a:gd name="connsiteY13" fmla="*/ 370771 h 1996091"/>
              <a:gd name="connsiteX0" fmla="*/ 5115354 w 7959878"/>
              <a:gd name="connsiteY0" fmla="*/ 37077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522049 w 7959878"/>
              <a:gd name="connsiteY12" fmla="*/ 690903 h 1996091"/>
              <a:gd name="connsiteX13" fmla="*/ 5115354 w 7959878"/>
              <a:gd name="connsiteY13" fmla="*/ 370771 h 1996091"/>
              <a:gd name="connsiteX0" fmla="*/ 5074411 w 7959878"/>
              <a:gd name="connsiteY0" fmla="*/ 37077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522049 w 7959878"/>
              <a:gd name="connsiteY12" fmla="*/ 690903 h 1996091"/>
              <a:gd name="connsiteX13" fmla="*/ 5074411 w 7959878"/>
              <a:gd name="connsiteY13" fmla="*/ 370771 h 1996091"/>
              <a:gd name="connsiteX0" fmla="*/ 5074411 w 7959878"/>
              <a:gd name="connsiteY0" fmla="*/ 37077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617584 w 7959878"/>
              <a:gd name="connsiteY12" fmla="*/ 642032 h 1996091"/>
              <a:gd name="connsiteX13" fmla="*/ 5074411 w 7959878"/>
              <a:gd name="connsiteY13" fmla="*/ 370771 h 1996091"/>
              <a:gd name="connsiteX0" fmla="*/ 5115354 w 7959878"/>
              <a:gd name="connsiteY0" fmla="*/ 38706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617584 w 7959878"/>
              <a:gd name="connsiteY12" fmla="*/ 642032 h 1996091"/>
              <a:gd name="connsiteX13" fmla="*/ 5115354 w 7959878"/>
              <a:gd name="connsiteY13" fmla="*/ 387061 h 1996091"/>
              <a:gd name="connsiteX0" fmla="*/ 5088059 w 7959878"/>
              <a:gd name="connsiteY0" fmla="*/ 362625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617584 w 7959878"/>
              <a:gd name="connsiteY12" fmla="*/ 642032 h 1996091"/>
              <a:gd name="connsiteX13" fmla="*/ 5088059 w 7959878"/>
              <a:gd name="connsiteY13" fmla="*/ 362625 h 1996091"/>
              <a:gd name="connsiteX0" fmla="*/ 5088059 w 7959878"/>
              <a:gd name="connsiteY0" fmla="*/ 392809 h 2026275"/>
              <a:gd name="connsiteX1" fmla="*/ 7276621 w 7959878"/>
              <a:gd name="connsiteY1" fmla="*/ 266559 h 2026275"/>
              <a:gd name="connsiteX2" fmla="*/ 7680472 w 7959878"/>
              <a:gd name="connsiteY2" fmla="*/ 254341 h 2026275"/>
              <a:gd name="connsiteX3" fmla="*/ 7959878 w 7959878"/>
              <a:gd name="connsiteY3" fmla="*/ 533747 h 2026275"/>
              <a:gd name="connsiteX4" fmla="*/ 7959878 w 7959878"/>
              <a:gd name="connsiteY4" fmla="*/ 1930741 h 2026275"/>
              <a:gd name="connsiteX5" fmla="*/ 7959878 w 7959878"/>
              <a:gd name="connsiteY5" fmla="*/ 1930741 h 2026275"/>
              <a:gd name="connsiteX6" fmla="*/ 5122550 w 7959878"/>
              <a:gd name="connsiteY6" fmla="*/ 2026275 h 2026275"/>
              <a:gd name="connsiteX7" fmla="*/ 1969917 w 7959878"/>
              <a:gd name="connsiteY7" fmla="*/ 1971684 h 2026275"/>
              <a:gd name="connsiteX8" fmla="*/ 2364 w 7959878"/>
              <a:gd name="connsiteY8" fmla="*/ 1162532 h 2026275"/>
              <a:gd name="connsiteX9" fmla="*/ 1844812 w 7959878"/>
              <a:gd name="connsiteY9" fmla="*/ 87364 h 2026275"/>
              <a:gd name="connsiteX10" fmla="*/ 2463209 w 7959878"/>
              <a:gd name="connsiteY10" fmla="*/ 74604 h 2026275"/>
              <a:gd name="connsiteX11" fmla="*/ 3045816 w 7959878"/>
              <a:gd name="connsiteY11" fmla="*/ 168816 h 2026275"/>
              <a:gd name="connsiteX12" fmla="*/ 3305123 w 7959878"/>
              <a:gd name="connsiteY12" fmla="*/ 388737 h 2026275"/>
              <a:gd name="connsiteX13" fmla="*/ 4617584 w 7959878"/>
              <a:gd name="connsiteY13" fmla="*/ 672216 h 2026275"/>
              <a:gd name="connsiteX14" fmla="*/ 5088059 w 7959878"/>
              <a:gd name="connsiteY14" fmla="*/ 392809 h 2026275"/>
              <a:gd name="connsiteX0" fmla="*/ 8127408 w 10999227"/>
              <a:gd name="connsiteY0" fmla="*/ 449774 h 2083240"/>
              <a:gd name="connsiteX1" fmla="*/ 10315970 w 10999227"/>
              <a:gd name="connsiteY1" fmla="*/ 323524 h 2083240"/>
              <a:gd name="connsiteX2" fmla="*/ 10719821 w 10999227"/>
              <a:gd name="connsiteY2" fmla="*/ 311306 h 2083240"/>
              <a:gd name="connsiteX3" fmla="*/ 10999227 w 10999227"/>
              <a:gd name="connsiteY3" fmla="*/ 590712 h 2083240"/>
              <a:gd name="connsiteX4" fmla="*/ 10999227 w 10999227"/>
              <a:gd name="connsiteY4" fmla="*/ 1987706 h 2083240"/>
              <a:gd name="connsiteX5" fmla="*/ 10999227 w 10999227"/>
              <a:gd name="connsiteY5" fmla="*/ 1987706 h 2083240"/>
              <a:gd name="connsiteX6" fmla="*/ 8161899 w 10999227"/>
              <a:gd name="connsiteY6" fmla="*/ 2083240 h 2083240"/>
              <a:gd name="connsiteX7" fmla="*/ 5009266 w 10999227"/>
              <a:gd name="connsiteY7" fmla="*/ 2028649 h 2083240"/>
              <a:gd name="connsiteX8" fmla="*/ 802 w 10999227"/>
              <a:gd name="connsiteY8" fmla="*/ 140731 h 2083240"/>
              <a:gd name="connsiteX9" fmla="*/ 4884161 w 10999227"/>
              <a:gd name="connsiteY9" fmla="*/ 144329 h 2083240"/>
              <a:gd name="connsiteX10" fmla="*/ 5502558 w 10999227"/>
              <a:gd name="connsiteY10" fmla="*/ 131569 h 2083240"/>
              <a:gd name="connsiteX11" fmla="*/ 6085165 w 10999227"/>
              <a:gd name="connsiteY11" fmla="*/ 225781 h 2083240"/>
              <a:gd name="connsiteX12" fmla="*/ 6344472 w 10999227"/>
              <a:gd name="connsiteY12" fmla="*/ 445702 h 2083240"/>
              <a:gd name="connsiteX13" fmla="*/ 7656933 w 10999227"/>
              <a:gd name="connsiteY13" fmla="*/ 729181 h 2083240"/>
              <a:gd name="connsiteX14" fmla="*/ 8127408 w 10999227"/>
              <a:gd name="connsiteY14" fmla="*/ 449774 h 2083240"/>
              <a:gd name="connsiteX0" fmla="*/ 8135951 w 11007770"/>
              <a:gd name="connsiteY0" fmla="*/ 498645 h 2132111"/>
              <a:gd name="connsiteX1" fmla="*/ 10324513 w 11007770"/>
              <a:gd name="connsiteY1" fmla="*/ 372395 h 2132111"/>
              <a:gd name="connsiteX2" fmla="*/ 10728364 w 11007770"/>
              <a:gd name="connsiteY2" fmla="*/ 360177 h 2132111"/>
              <a:gd name="connsiteX3" fmla="*/ 11007770 w 11007770"/>
              <a:gd name="connsiteY3" fmla="*/ 639583 h 2132111"/>
              <a:gd name="connsiteX4" fmla="*/ 11007770 w 11007770"/>
              <a:gd name="connsiteY4" fmla="*/ 2036577 h 2132111"/>
              <a:gd name="connsiteX5" fmla="*/ 11007770 w 11007770"/>
              <a:gd name="connsiteY5" fmla="*/ 2036577 h 2132111"/>
              <a:gd name="connsiteX6" fmla="*/ 8170442 w 11007770"/>
              <a:gd name="connsiteY6" fmla="*/ 2132111 h 2132111"/>
              <a:gd name="connsiteX7" fmla="*/ 5017809 w 11007770"/>
              <a:gd name="connsiteY7" fmla="*/ 2077520 h 2132111"/>
              <a:gd name="connsiteX8" fmla="*/ 9345 w 11007770"/>
              <a:gd name="connsiteY8" fmla="*/ 189602 h 2132111"/>
              <a:gd name="connsiteX9" fmla="*/ 6499930 w 11007770"/>
              <a:gd name="connsiteY9" fmla="*/ 66218 h 2132111"/>
              <a:gd name="connsiteX10" fmla="*/ 4892704 w 11007770"/>
              <a:gd name="connsiteY10" fmla="*/ 193200 h 2132111"/>
              <a:gd name="connsiteX11" fmla="*/ 5511101 w 11007770"/>
              <a:gd name="connsiteY11" fmla="*/ 180440 h 2132111"/>
              <a:gd name="connsiteX12" fmla="*/ 6093708 w 11007770"/>
              <a:gd name="connsiteY12" fmla="*/ 274652 h 2132111"/>
              <a:gd name="connsiteX13" fmla="*/ 6353015 w 11007770"/>
              <a:gd name="connsiteY13" fmla="*/ 494573 h 2132111"/>
              <a:gd name="connsiteX14" fmla="*/ 7665476 w 11007770"/>
              <a:gd name="connsiteY14" fmla="*/ 778052 h 2132111"/>
              <a:gd name="connsiteX15" fmla="*/ 8135951 w 11007770"/>
              <a:gd name="connsiteY15" fmla="*/ 498645 h 2132111"/>
              <a:gd name="connsiteX0" fmla="*/ 8135951 w 11007770"/>
              <a:gd name="connsiteY0" fmla="*/ 498645 h 2132111"/>
              <a:gd name="connsiteX1" fmla="*/ 10324513 w 11007770"/>
              <a:gd name="connsiteY1" fmla="*/ 372395 h 2132111"/>
              <a:gd name="connsiteX2" fmla="*/ 10728364 w 11007770"/>
              <a:gd name="connsiteY2" fmla="*/ 360177 h 2132111"/>
              <a:gd name="connsiteX3" fmla="*/ 11007770 w 11007770"/>
              <a:gd name="connsiteY3" fmla="*/ 639583 h 2132111"/>
              <a:gd name="connsiteX4" fmla="*/ 11007770 w 11007770"/>
              <a:gd name="connsiteY4" fmla="*/ 2036577 h 2132111"/>
              <a:gd name="connsiteX5" fmla="*/ 11007770 w 11007770"/>
              <a:gd name="connsiteY5" fmla="*/ 2036577 h 2132111"/>
              <a:gd name="connsiteX6" fmla="*/ 8170442 w 11007770"/>
              <a:gd name="connsiteY6" fmla="*/ 2132111 h 2132111"/>
              <a:gd name="connsiteX7" fmla="*/ 5017809 w 11007770"/>
              <a:gd name="connsiteY7" fmla="*/ 2077520 h 2132111"/>
              <a:gd name="connsiteX8" fmla="*/ 9345 w 11007770"/>
              <a:gd name="connsiteY8" fmla="*/ 189602 h 2132111"/>
              <a:gd name="connsiteX9" fmla="*/ 6499930 w 11007770"/>
              <a:gd name="connsiteY9" fmla="*/ 66218 h 2132111"/>
              <a:gd name="connsiteX10" fmla="*/ 4892704 w 11007770"/>
              <a:gd name="connsiteY10" fmla="*/ 193200 h 2132111"/>
              <a:gd name="connsiteX11" fmla="*/ 9126171 w 11007770"/>
              <a:gd name="connsiteY11" fmla="*/ 40834 h 2132111"/>
              <a:gd name="connsiteX12" fmla="*/ 6093708 w 11007770"/>
              <a:gd name="connsiteY12" fmla="*/ 274652 h 2132111"/>
              <a:gd name="connsiteX13" fmla="*/ 6353015 w 11007770"/>
              <a:gd name="connsiteY13" fmla="*/ 494573 h 2132111"/>
              <a:gd name="connsiteX14" fmla="*/ 7665476 w 11007770"/>
              <a:gd name="connsiteY14" fmla="*/ 778052 h 2132111"/>
              <a:gd name="connsiteX15" fmla="*/ 8135951 w 11007770"/>
              <a:gd name="connsiteY15" fmla="*/ 498645 h 2132111"/>
              <a:gd name="connsiteX0" fmla="*/ 8135951 w 11007770"/>
              <a:gd name="connsiteY0" fmla="*/ 498645 h 2132111"/>
              <a:gd name="connsiteX1" fmla="*/ 10324513 w 11007770"/>
              <a:gd name="connsiteY1" fmla="*/ 372395 h 2132111"/>
              <a:gd name="connsiteX2" fmla="*/ 10728364 w 11007770"/>
              <a:gd name="connsiteY2" fmla="*/ 360177 h 2132111"/>
              <a:gd name="connsiteX3" fmla="*/ 11007770 w 11007770"/>
              <a:gd name="connsiteY3" fmla="*/ 639583 h 2132111"/>
              <a:gd name="connsiteX4" fmla="*/ 11007770 w 11007770"/>
              <a:gd name="connsiteY4" fmla="*/ 2036577 h 2132111"/>
              <a:gd name="connsiteX5" fmla="*/ 11007770 w 11007770"/>
              <a:gd name="connsiteY5" fmla="*/ 2036577 h 2132111"/>
              <a:gd name="connsiteX6" fmla="*/ 8170442 w 11007770"/>
              <a:gd name="connsiteY6" fmla="*/ 2132111 h 2132111"/>
              <a:gd name="connsiteX7" fmla="*/ 5017809 w 11007770"/>
              <a:gd name="connsiteY7" fmla="*/ 2077520 h 2132111"/>
              <a:gd name="connsiteX8" fmla="*/ 9345 w 11007770"/>
              <a:gd name="connsiteY8" fmla="*/ 189602 h 2132111"/>
              <a:gd name="connsiteX9" fmla="*/ 6499930 w 11007770"/>
              <a:gd name="connsiteY9" fmla="*/ 66218 h 2132111"/>
              <a:gd name="connsiteX10" fmla="*/ 7720965 w 11007770"/>
              <a:gd name="connsiteY10" fmla="*/ 40904 h 2132111"/>
              <a:gd name="connsiteX11" fmla="*/ 9126171 w 11007770"/>
              <a:gd name="connsiteY11" fmla="*/ 40834 h 2132111"/>
              <a:gd name="connsiteX12" fmla="*/ 6093708 w 11007770"/>
              <a:gd name="connsiteY12" fmla="*/ 274652 h 2132111"/>
              <a:gd name="connsiteX13" fmla="*/ 6353015 w 11007770"/>
              <a:gd name="connsiteY13" fmla="*/ 494573 h 2132111"/>
              <a:gd name="connsiteX14" fmla="*/ 7665476 w 11007770"/>
              <a:gd name="connsiteY14" fmla="*/ 778052 h 2132111"/>
              <a:gd name="connsiteX15" fmla="*/ 8135951 w 11007770"/>
              <a:gd name="connsiteY15" fmla="*/ 498645 h 2132111"/>
              <a:gd name="connsiteX0" fmla="*/ 8501784 w 11373603"/>
              <a:gd name="connsiteY0" fmla="*/ 660554 h 4492148"/>
              <a:gd name="connsiteX1" fmla="*/ 10690346 w 11373603"/>
              <a:gd name="connsiteY1" fmla="*/ 534304 h 4492148"/>
              <a:gd name="connsiteX2" fmla="*/ 11094197 w 11373603"/>
              <a:gd name="connsiteY2" fmla="*/ 522086 h 4492148"/>
              <a:gd name="connsiteX3" fmla="*/ 11373603 w 11373603"/>
              <a:gd name="connsiteY3" fmla="*/ 801492 h 4492148"/>
              <a:gd name="connsiteX4" fmla="*/ 11373603 w 11373603"/>
              <a:gd name="connsiteY4" fmla="*/ 2198486 h 4492148"/>
              <a:gd name="connsiteX5" fmla="*/ 11373603 w 11373603"/>
              <a:gd name="connsiteY5" fmla="*/ 2198486 h 4492148"/>
              <a:gd name="connsiteX6" fmla="*/ 8536275 w 11373603"/>
              <a:gd name="connsiteY6" fmla="*/ 2294020 h 4492148"/>
              <a:gd name="connsiteX7" fmla="*/ 1077456 w 11373603"/>
              <a:gd name="connsiteY7" fmla="*/ 4492148 h 4492148"/>
              <a:gd name="connsiteX8" fmla="*/ 375178 w 11373603"/>
              <a:gd name="connsiteY8" fmla="*/ 351511 h 4492148"/>
              <a:gd name="connsiteX9" fmla="*/ 6865763 w 11373603"/>
              <a:gd name="connsiteY9" fmla="*/ 228127 h 4492148"/>
              <a:gd name="connsiteX10" fmla="*/ 8086798 w 11373603"/>
              <a:gd name="connsiteY10" fmla="*/ 202813 h 4492148"/>
              <a:gd name="connsiteX11" fmla="*/ 9492004 w 11373603"/>
              <a:gd name="connsiteY11" fmla="*/ 202743 h 4492148"/>
              <a:gd name="connsiteX12" fmla="*/ 6459541 w 11373603"/>
              <a:gd name="connsiteY12" fmla="*/ 436561 h 4492148"/>
              <a:gd name="connsiteX13" fmla="*/ 6718848 w 11373603"/>
              <a:gd name="connsiteY13" fmla="*/ 656482 h 4492148"/>
              <a:gd name="connsiteX14" fmla="*/ 8031309 w 11373603"/>
              <a:gd name="connsiteY14" fmla="*/ 939961 h 4492148"/>
              <a:gd name="connsiteX15" fmla="*/ 8501784 w 11373603"/>
              <a:gd name="connsiteY15" fmla="*/ 660554 h 4492148"/>
              <a:gd name="connsiteX0" fmla="*/ 8489516 w 11361335"/>
              <a:gd name="connsiteY0" fmla="*/ 660554 h 4492148"/>
              <a:gd name="connsiteX1" fmla="*/ 10678078 w 11361335"/>
              <a:gd name="connsiteY1" fmla="*/ 534304 h 4492148"/>
              <a:gd name="connsiteX2" fmla="*/ 11081929 w 11361335"/>
              <a:gd name="connsiteY2" fmla="*/ 522086 h 4492148"/>
              <a:gd name="connsiteX3" fmla="*/ 11361335 w 11361335"/>
              <a:gd name="connsiteY3" fmla="*/ 801492 h 4492148"/>
              <a:gd name="connsiteX4" fmla="*/ 11361335 w 11361335"/>
              <a:gd name="connsiteY4" fmla="*/ 2198486 h 4492148"/>
              <a:gd name="connsiteX5" fmla="*/ 11361335 w 11361335"/>
              <a:gd name="connsiteY5" fmla="*/ 2198486 h 4492148"/>
              <a:gd name="connsiteX6" fmla="*/ 8524007 w 11361335"/>
              <a:gd name="connsiteY6" fmla="*/ 2294020 h 4492148"/>
              <a:gd name="connsiteX7" fmla="*/ 1065188 w 11361335"/>
              <a:gd name="connsiteY7" fmla="*/ 4492148 h 4492148"/>
              <a:gd name="connsiteX8" fmla="*/ 362910 w 11361335"/>
              <a:gd name="connsiteY8" fmla="*/ 351511 h 4492148"/>
              <a:gd name="connsiteX9" fmla="*/ 6853495 w 11361335"/>
              <a:gd name="connsiteY9" fmla="*/ 228127 h 4492148"/>
              <a:gd name="connsiteX10" fmla="*/ 8074530 w 11361335"/>
              <a:gd name="connsiteY10" fmla="*/ 202813 h 4492148"/>
              <a:gd name="connsiteX11" fmla="*/ 9479736 w 11361335"/>
              <a:gd name="connsiteY11" fmla="*/ 202743 h 4492148"/>
              <a:gd name="connsiteX12" fmla="*/ 6447273 w 11361335"/>
              <a:gd name="connsiteY12" fmla="*/ 436561 h 4492148"/>
              <a:gd name="connsiteX13" fmla="*/ 6706580 w 11361335"/>
              <a:gd name="connsiteY13" fmla="*/ 656482 h 4492148"/>
              <a:gd name="connsiteX14" fmla="*/ 8019041 w 11361335"/>
              <a:gd name="connsiteY14" fmla="*/ 939961 h 4492148"/>
              <a:gd name="connsiteX15" fmla="*/ 8489516 w 11361335"/>
              <a:gd name="connsiteY15" fmla="*/ 660554 h 4492148"/>
              <a:gd name="connsiteX0" fmla="*/ 8489516 w 11361335"/>
              <a:gd name="connsiteY0" fmla="*/ 660554 h 4492148"/>
              <a:gd name="connsiteX1" fmla="*/ 10678078 w 11361335"/>
              <a:gd name="connsiteY1" fmla="*/ 534304 h 4492148"/>
              <a:gd name="connsiteX2" fmla="*/ 11081929 w 11361335"/>
              <a:gd name="connsiteY2" fmla="*/ 522086 h 4492148"/>
              <a:gd name="connsiteX3" fmla="*/ 11361335 w 11361335"/>
              <a:gd name="connsiteY3" fmla="*/ 801492 h 4492148"/>
              <a:gd name="connsiteX4" fmla="*/ 11361335 w 11361335"/>
              <a:gd name="connsiteY4" fmla="*/ 2198486 h 4492148"/>
              <a:gd name="connsiteX5" fmla="*/ 11361335 w 11361335"/>
              <a:gd name="connsiteY5" fmla="*/ 2198486 h 4492148"/>
              <a:gd name="connsiteX6" fmla="*/ 8524007 w 11361335"/>
              <a:gd name="connsiteY6" fmla="*/ 2294020 h 4492148"/>
              <a:gd name="connsiteX7" fmla="*/ 1065188 w 11361335"/>
              <a:gd name="connsiteY7" fmla="*/ 4492148 h 4492148"/>
              <a:gd name="connsiteX8" fmla="*/ 362910 w 11361335"/>
              <a:gd name="connsiteY8" fmla="*/ 351511 h 4492148"/>
              <a:gd name="connsiteX9" fmla="*/ 6853495 w 11361335"/>
              <a:gd name="connsiteY9" fmla="*/ 228127 h 4492148"/>
              <a:gd name="connsiteX10" fmla="*/ 8074530 w 11361335"/>
              <a:gd name="connsiteY10" fmla="*/ 202813 h 4492148"/>
              <a:gd name="connsiteX11" fmla="*/ 9479736 w 11361335"/>
              <a:gd name="connsiteY11" fmla="*/ 202743 h 4492148"/>
              <a:gd name="connsiteX12" fmla="*/ 6447273 w 11361335"/>
              <a:gd name="connsiteY12" fmla="*/ 436561 h 4492148"/>
              <a:gd name="connsiteX13" fmla="*/ 6706580 w 11361335"/>
              <a:gd name="connsiteY13" fmla="*/ 656482 h 4492148"/>
              <a:gd name="connsiteX14" fmla="*/ 8019041 w 11361335"/>
              <a:gd name="connsiteY14" fmla="*/ 939961 h 4492148"/>
              <a:gd name="connsiteX15" fmla="*/ 8489516 w 11361335"/>
              <a:gd name="connsiteY15" fmla="*/ 660554 h 4492148"/>
              <a:gd name="connsiteX0" fmla="*/ 8489516 w 11361335"/>
              <a:gd name="connsiteY0" fmla="*/ 660554 h 4492148"/>
              <a:gd name="connsiteX1" fmla="*/ 10678078 w 11361335"/>
              <a:gd name="connsiteY1" fmla="*/ 534304 h 4492148"/>
              <a:gd name="connsiteX2" fmla="*/ 11081929 w 11361335"/>
              <a:gd name="connsiteY2" fmla="*/ 522086 h 4492148"/>
              <a:gd name="connsiteX3" fmla="*/ 11361335 w 11361335"/>
              <a:gd name="connsiteY3" fmla="*/ 801492 h 4492148"/>
              <a:gd name="connsiteX4" fmla="*/ 11361335 w 11361335"/>
              <a:gd name="connsiteY4" fmla="*/ 2198486 h 4492148"/>
              <a:gd name="connsiteX5" fmla="*/ 11361335 w 11361335"/>
              <a:gd name="connsiteY5" fmla="*/ 2198486 h 4492148"/>
              <a:gd name="connsiteX6" fmla="*/ 8524007 w 11361335"/>
              <a:gd name="connsiteY6" fmla="*/ 2294020 h 4492148"/>
              <a:gd name="connsiteX7" fmla="*/ 1065188 w 11361335"/>
              <a:gd name="connsiteY7" fmla="*/ 4492148 h 4492148"/>
              <a:gd name="connsiteX8" fmla="*/ 362910 w 11361335"/>
              <a:gd name="connsiteY8" fmla="*/ 351511 h 4492148"/>
              <a:gd name="connsiteX9" fmla="*/ 6853495 w 11361335"/>
              <a:gd name="connsiteY9" fmla="*/ 228127 h 4492148"/>
              <a:gd name="connsiteX10" fmla="*/ 8074530 w 11361335"/>
              <a:gd name="connsiteY10" fmla="*/ 202813 h 4492148"/>
              <a:gd name="connsiteX11" fmla="*/ 9479736 w 11361335"/>
              <a:gd name="connsiteY11" fmla="*/ 202743 h 4492148"/>
              <a:gd name="connsiteX12" fmla="*/ 6447273 w 11361335"/>
              <a:gd name="connsiteY12" fmla="*/ 436561 h 4492148"/>
              <a:gd name="connsiteX13" fmla="*/ 6706580 w 11361335"/>
              <a:gd name="connsiteY13" fmla="*/ 656482 h 4492148"/>
              <a:gd name="connsiteX14" fmla="*/ 8019041 w 11361335"/>
              <a:gd name="connsiteY14" fmla="*/ 939961 h 4492148"/>
              <a:gd name="connsiteX15" fmla="*/ 8489516 w 11361335"/>
              <a:gd name="connsiteY15" fmla="*/ 660554 h 4492148"/>
              <a:gd name="connsiteX0" fmla="*/ 8489516 w 11361335"/>
              <a:gd name="connsiteY0" fmla="*/ 660554 h 4492148"/>
              <a:gd name="connsiteX1" fmla="*/ 10678078 w 11361335"/>
              <a:gd name="connsiteY1" fmla="*/ 534304 h 4492148"/>
              <a:gd name="connsiteX2" fmla="*/ 11081929 w 11361335"/>
              <a:gd name="connsiteY2" fmla="*/ 522086 h 4492148"/>
              <a:gd name="connsiteX3" fmla="*/ 11361335 w 11361335"/>
              <a:gd name="connsiteY3" fmla="*/ 801492 h 4492148"/>
              <a:gd name="connsiteX4" fmla="*/ 11361335 w 11361335"/>
              <a:gd name="connsiteY4" fmla="*/ 2198486 h 4492148"/>
              <a:gd name="connsiteX5" fmla="*/ 11361335 w 11361335"/>
              <a:gd name="connsiteY5" fmla="*/ 2198486 h 4492148"/>
              <a:gd name="connsiteX6" fmla="*/ 8524007 w 11361335"/>
              <a:gd name="connsiteY6" fmla="*/ 2294020 h 4492148"/>
              <a:gd name="connsiteX7" fmla="*/ 1065188 w 11361335"/>
              <a:gd name="connsiteY7" fmla="*/ 4492148 h 4492148"/>
              <a:gd name="connsiteX8" fmla="*/ 362910 w 11361335"/>
              <a:gd name="connsiteY8" fmla="*/ 351511 h 4492148"/>
              <a:gd name="connsiteX9" fmla="*/ 6853495 w 11361335"/>
              <a:gd name="connsiteY9" fmla="*/ 228127 h 4492148"/>
              <a:gd name="connsiteX10" fmla="*/ 8074530 w 11361335"/>
              <a:gd name="connsiteY10" fmla="*/ 202813 h 4492148"/>
              <a:gd name="connsiteX11" fmla="*/ 9479736 w 11361335"/>
              <a:gd name="connsiteY11" fmla="*/ 202743 h 4492148"/>
              <a:gd name="connsiteX12" fmla="*/ 6447273 w 11361335"/>
              <a:gd name="connsiteY12" fmla="*/ 436561 h 4492148"/>
              <a:gd name="connsiteX13" fmla="*/ 6706580 w 11361335"/>
              <a:gd name="connsiteY13" fmla="*/ 656482 h 4492148"/>
              <a:gd name="connsiteX14" fmla="*/ 8019041 w 11361335"/>
              <a:gd name="connsiteY14" fmla="*/ 939961 h 4492148"/>
              <a:gd name="connsiteX15" fmla="*/ 8489516 w 11361335"/>
              <a:gd name="connsiteY15" fmla="*/ 660554 h 4492148"/>
              <a:gd name="connsiteX0" fmla="*/ 8489516 w 11361335"/>
              <a:gd name="connsiteY0" fmla="*/ 660554 h 4492148"/>
              <a:gd name="connsiteX1" fmla="*/ 10678078 w 11361335"/>
              <a:gd name="connsiteY1" fmla="*/ 534304 h 4492148"/>
              <a:gd name="connsiteX2" fmla="*/ 11081929 w 11361335"/>
              <a:gd name="connsiteY2" fmla="*/ 522086 h 4492148"/>
              <a:gd name="connsiteX3" fmla="*/ 11361335 w 11361335"/>
              <a:gd name="connsiteY3" fmla="*/ 801492 h 4492148"/>
              <a:gd name="connsiteX4" fmla="*/ 11361335 w 11361335"/>
              <a:gd name="connsiteY4" fmla="*/ 2198486 h 4492148"/>
              <a:gd name="connsiteX5" fmla="*/ 11361335 w 11361335"/>
              <a:gd name="connsiteY5" fmla="*/ 2198486 h 4492148"/>
              <a:gd name="connsiteX6" fmla="*/ 4972732 w 11361335"/>
              <a:gd name="connsiteY6" fmla="*/ 2884169 h 4492148"/>
              <a:gd name="connsiteX7" fmla="*/ 1065188 w 11361335"/>
              <a:gd name="connsiteY7" fmla="*/ 4492148 h 4492148"/>
              <a:gd name="connsiteX8" fmla="*/ 362910 w 11361335"/>
              <a:gd name="connsiteY8" fmla="*/ 351511 h 4492148"/>
              <a:gd name="connsiteX9" fmla="*/ 6853495 w 11361335"/>
              <a:gd name="connsiteY9" fmla="*/ 228127 h 4492148"/>
              <a:gd name="connsiteX10" fmla="*/ 8074530 w 11361335"/>
              <a:gd name="connsiteY10" fmla="*/ 202813 h 4492148"/>
              <a:gd name="connsiteX11" fmla="*/ 9479736 w 11361335"/>
              <a:gd name="connsiteY11" fmla="*/ 202743 h 4492148"/>
              <a:gd name="connsiteX12" fmla="*/ 6447273 w 11361335"/>
              <a:gd name="connsiteY12" fmla="*/ 436561 h 4492148"/>
              <a:gd name="connsiteX13" fmla="*/ 6706580 w 11361335"/>
              <a:gd name="connsiteY13" fmla="*/ 656482 h 4492148"/>
              <a:gd name="connsiteX14" fmla="*/ 8019041 w 11361335"/>
              <a:gd name="connsiteY14" fmla="*/ 939961 h 4492148"/>
              <a:gd name="connsiteX15" fmla="*/ 8489516 w 11361335"/>
              <a:gd name="connsiteY15" fmla="*/ 660554 h 4492148"/>
              <a:gd name="connsiteX0" fmla="*/ 8489516 w 11361335"/>
              <a:gd name="connsiteY0" fmla="*/ 660554 h 4492148"/>
              <a:gd name="connsiteX1" fmla="*/ 10678078 w 11361335"/>
              <a:gd name="connsiteY1" fmla="*/ 534304 h 4492148"/>
              <a:gd name="connsiteX2" fmla="*/ 11081929 w 11361335"/>
              <a:gd name="connsiteY2" fmla="*/ 522086 h 4492148"/>
              <a:gd name="connsiteX3" fmla="*/ 11361335 w 11361335"/>
              <a:gd name="connsiteY3" fmla="*/ 801492 h 4492148"/>
              <a:gd name="connsiteX4" fmla="*/ 11361335 w 11361335"/>
              <a:gd name="connsiteY4" fmla="*/ 2198486 h 4492148"/>
              <a:gd name="connsiteX5" fmla="*/ 3631465 w 11361335"/>
              <a:gd name="connsiteY5" fmla="*/ 2217523 h 4492148"/>
              <a:gd name="connsiteX6" fmla="*/ 4972732 w 11361335"/>
              <a:gd name="connsiteY6" fmla="*/ 2884169 h 4492148"/>
              <a:gd name="connsiteX7" fmla="*/ 1065188 w 11361335"/>
              <a:gd name="connsiteY7" fmla="*/ 4492148 h 4492148"/>
              <a:gd name="connsiteX8" fmla="*/ 362910 w 11361335"/>
              <a:gd name="connsiteY8" fmla="*/ 351511 h 4492148"/>
              <a:gd name="connsiteX9" fmla="*/ 6853495 w 11361335"/>
              <a:gd name="connsiteY9" fmla="*/ 228127 h 4492148"/>
              <a:gd name="connsiteX10" fmla="*/ 8074530 w 11361335"/>
              <a:gd name="connsiteY10" fmla="*/ 202813 h 4492148"/>
              <a:gd name="connsiteX11" fmla="*/ 9479736 w 11361335"/>
              <a:gd name="connsiteY11" fmla="*/ 202743 h 4492148"/>
              <a:gd name="connsiteX12" fmla="*/ 6447273 w 11361335"/>
              <a:gd name="connsiteY12" fmla="*/ 436561 h 4492148"/>
              <a:gd name="connsiteX13" fmla="*/ 6706580 w 11361335"/>
              <a:gd name="connsiteY13" fmla="*/ 656482 h 4492148"/>
              <a:gd name="connsiteX14" fmla="*/ 8019041 w 11361335"/>
              <a:gd name="connsiteY14" fmla="*/ 939961 h 4492148"/>
              <a:gd name="connsiteX15" fmla="*/ 8489516 w 11361335"/>
              <a:gd name="connsiteY15" fmla="*/ 660554 h 4492148"/>
              <a:gd name="connsiteX0" fmla="*/ 8489516 w 11361335"/>
              <a:gd name="connsiteY0" fmla="*/ 660554 h 4492148"/>
              <a:gd name="connsiteX1" fmla="*/ 10678078 w 11361335"/>
              <a:gd name="connsiteY1" fmla="*/ 534304 h 4492148"/>
              <a:gd name="connsiteX2" fmla="*/ 11081929 w 11361335"/>
              <a:gd name="connsiteY2" fmla="*/ 522086 h 4492148"/>
              <a:gd name="connsiteX3" fmla="*/ 6215176 w 11361335"/>
              <a:gd name="connsiteY3" fmla="*/ 1474134 h 4492148"/>
              <a:gd name="connsiteX4" fmla="*/ 11361335 w 11361335"/>
              <a:gd name="connsiteY4" fmla="*/ 2198486 h 4492148"/>
              <a:gd name="connsiteX5" fmla="*/ 3631465 w 11361335"/>
              <a:gd name="connsiteY5" fmla="*/ 2217523 h 4492148"/>
              <a:gd name="connsiteX6" fmla="*/ 4972732 w 11361335"/>
              <a:gd name="connsiteY6" fmla="*/ 2884169 h 4492148"/>
              <a:gd name="connsiteX7" fmla="*/ 1065188 w 11361335"/>
              <a:gd name="connsiteY7" fmla="*/ 4492148 h 4492148"/>
              <a:gd name="connsiteX8" fmla="*/ 362910 w 11361335"/>
              <a:gd name="connsiteY8" fmla="*/ 351511 h 4492148"/>
              <a:gd name="connsiteX9" fmla="*/ 6853495 w 11361335"/>
              <a:gd name="connsiteY9" fmla="*/ 228127 h 4492148"/>
              <a:gd name="connsiteX10" fmla="*/ 8074530 w 11361335"/>
              <a:gd name="connsiteY10" fmla="*/ 202813 h 4492148"/>
              <a:gd name="connsiteX11" fmla="*/ 9479736 w 11361335"/>
              <a:gd name="connsiteY11" fmla="*/ 202743 h 4492148"/>
              <a:gd name="connsiteX12" fmla="*/ 6447273 w 11361335"/>
              <a:gd name="connsiteY12" fmla="*/ 436561 h 4492148"/>
              <a:gd name="connsiteX13" fmla="*/ 6706580 w 11361335"/>
              <a:gd name="connsiteY13" fmla="*/ 656482 h 4492148"/>
              <a:gd name="connsiteX14" fmla="*/ 8019041 w 11361335"/>
              <a:gd name="connsiteY14" fmla="*/ 939961 h 4492148"/>
              <a:gd name="connsiteX15" fmla="*/ 8489516 w 11361335"/>
              <a:gd name="connsiteY15" fmla="*/ 660554 h 4492148"/>
              <a:gd name="connsiteX0" fmla="*/ 8489516 w 11361335"/>
              <a:gd name="connsiteY0" fmla="*/ 660554 h 4492148"/>
              <a:gd name="connsiteX1" fmla="*/ 10678078 w 11361335"/>
              <a:gd name="connsiteY1" fmla="*/ 534304 h 4492148"/>
              <a:gd name="connsiteX2" fmla="*/ 2799166 w 11361335"/>
              <a:gd name="connsiteY2" fmla="*/ 1435865 h 4492148"/>
              <a:gd name="connsiteX3" fmla="*/ 6215176 w 11361335"/>
              <a:gd name="connsiteY3" fmla="*/ 1474134 h 4492148"/>
              <a:gd name="connsiteX4" fmla="*/ 11361335 w 11361335"/>
              <a:gd name="connsiteY4" fmla="*/ 2198486 h 4492148"/>
              <a:gd name="connsiteX5" fmla="*/ 3631465 w 11361335"/>
              <a:gd name="connsiteY5" fmla="*/ 2217523 h 4492148"/>
              <a:gd name="connsiteX6" fmla="*/ 4972732 w 11361335"/>
              <a:gd name="connsiteY6" fmla="*/ 2884169 h 4492148"/>
              <a:gd name="connsiteX7" fmla="*/ 1065188 w 11361335"/>
              <a:gd name="connsiteY7" fmla="*/ 4492148 h 4492148"/>
              <a:gd name="connsiteX8" fmla="*/ 362910 w 11361335"/>
              <a:gd name="connsiteY8" fmla="*/ 351511 h 4492148"/>
              <a:gd name="connsiteX9" fmla="*/ 6853495 w 11361335"/>
              <a:gd name="connsiteY9" fmla="*/ 228127 h 4492148"/>
              <a:gd name="connsiteX10" fmla="*/ 8074530 w 11361335"/>
              <a:gd name="connsiteY10" fmla="*/ 202813 h 4492148"/>
              <a:gd name="connsiteX11" fmla="*/ 9479736 w 11361335"/>
              <a:gd name="connsiteY11" fmla="*/ 202743 h 4492148"/>
              <a:gd name="connsiteX12" fmla="*/ 6447273 w 11361335"/>
              <a:gd name="connsiteY12" fmla="*/ 436561 h 4492148"/>
              <a:gd name="connsiteX13" fmla="*/ 6706580 w 11361335"/>
              <a:gd name="connsiteY13" fmla="*/ 656482 h 4492148"/>
              <a:gd name="connsiteX14" fmla="*/ 8019041 w 11361335"/>
              <a:gd name="connsiteY14" fmla="*/ 939961 h 4492148"/>
              <a:gd name="connsiteX15" fmla="*/ 8489516 w 11361335"/>
              <a:gd name="connsiteY15" fmla="*/ 660554 h 4492148"/>
              <a:gd name="connsiteX0" fmla="*/ 8489516 w 11361335"/>
              <a:gd name="connsiteY0" fmla="*/ 660554 h 4492148"/>
              <a:gd name="connsiteX1" fmla="*/ 3086432 w 11361335"/>
              <a:gd name="connsiteY1" fmla="*/ 978502 h 4492148"/>
              <a:gd name="connsiteX2" fmla="*/ 2799166 w 11361335"/>
              <a:gd name="connsiteY2" fmla="*/ 1435865 h 4492148"/>
              <a:gd name="connsiteX3" fmla="*/ 6215176 w 11361335"/>
              <a:gd name="connsiteY3" fmla="*/ 1474134 h 4492148"/>
              <a:gd name="connsiteX4" fmla="*/ 11361335 w 11361335"/>
              <a:gd name="connsiteY4" fmla="*/ 2198486 h 4492148"/>
              <a:gd name="connsiteX5" fmla="*/ 3631465 w 11361335"/>
              <a:gd name="connsiteY5" fmla="*/ 2217523 h 4492148"/>
              <a:gd name="connsiteX6" fmla="*/ 4972732 w 11361335"/>
              <a:gd name="connsiteY6" fmla="*/ 2884169 h 4492148"/>
              <a:gd name="connsiteX7" fmla="*/ 1065188 w 11361335"/>
              <a:gd name="connsiteY7" fmla="*/ 4492148 h 4492148"/>
              <a:gd name="connsiteX8" fmla="*/ 362910 w 11361335"/>
              <a:gd name="connsiteY8" fmla="*/ 351511 h 4492148"/>
              <a:gd name="connsiteX9" fmla="*/ 6853495 w 11361335"/>
              <a:gd name="connsiteY9" fmla="*/ 228127 h 4492148"/>
              <a:gd name="connsiteX10" fmla="*/ 8074530 w 11361335"/>
              <a:gd name="connsiteY10" fmla="*/ 202813 h 4492148"/>
              <a:gd name="connsiteX11" fmla="*/ 9479736 w 11361335"/>
              <a:gd name="connsiteY11" fmla="*/ 202743 h 4492148"/>
              <a:gd name="connsiteX12" fmla="*/ 6447273 w 11361335"/>
              <a:gd name="connsiteY12" fmla="*/ 436561 h 4492148"/>
              <a:gd name="connsiteX13" fmla="*/ 6706580 w 11361335"/>
              <a:gd name="connsiteY13" fmla="*/ 656482 h 4492148"/>
              <a:gd name="connsiteX14" fmla="*/ 8019041 w 11361335"/>
              <a:gd name="connsiteY14" fmla="*/ 939961 h 4492148"/>
              <a:gd name="connsiteX15" fmla="*/ 8489516 w 11361335"/>
              <a:gd name="connsiteY15" fmla="*/ 660554 h 4492148"/>
              <a:gd name="connsiteX0" fmla="*/ 4534204 w 11361335"/>
              <a:gd name="connsiteY0" fmla="*/ 711320 h 4492148"/>
              <a:gd name="connsiteX1" fmla="*/ 3086432 w 11361335"/>
              <a:gd name="connsiteY1" fmla="*/ 978502 h 4492148"/>
              <a:gd name="connsiteX2" fmla="*/ 2799166 w 11361335"/>
              <a:gd name="connsiteY2" fmla="*/ 1435865 h 4492148"/>
              <a:gd name="connsiteX3" fmla="*/ 6215176 w 11361335"/>
              <a:gd name="connsiteY3" fmla="*/ 1474134 h 4492148"/>
              <a:gd name="connsiteX4" fmla="*/ 11361335 w 11361335"/>
              <a:gd name="connsiteY4" fmla="*/ 2198486 h 4492148"/>
              <a:gd name="connsiteX5" fmla="*/ 3631465 w 11361335"/>
              <a:gd name="connsiteY5" fmla="*/ 2217523 h 4492148"/>
              <a:gd name="connsiteX6" fmla="*/ 4972732 w 11361335"/>
              <a:gd name="connsiteY6" fmla="*/ 2884169 h 4492148"/>
              <a:gd name="connsiteX7" fmla="*/ 1065188 w 11361335"/>
              <a:gd name="connsiteY7" fmla="*/ 4492148 h 4492148"/>
              <a:gd name="connsiteX8" fmla="*/ 362910 w 11361335"/>
              <a:gd name="connsiteY8" fmla="*/ 351511 h 4492148"/>
              <a:gd name="connsiteX9" fmla="*/ 6853495 w 11361335"/>
              <a:gd name="connsiteY9" fmla="*/ 228127 h 4492148"/>
              <a:gd name="connsiteX10" fmla="*/ 8074530 w 11361335"/>
              <a:gd name="connsiteY10" fmla="*/ 202813 h 4492148"/>
              <a:gd name="connsiteX11" fmla="*/ 9479736 w 11361335"/>
              <a:gd name="connsiteY11" fmla="*/ 202743 h 4492148"/>
              <a:gd name="connsiteX12" fmla="*/ 6447273 w 11361335"/>
              <a:gd name="connsiteY12" fmla="*/ 436561 h 4492148"/>
              <a:gd name="connsiteX13" fmla="*/ 6706580 w 11361335"/>
              <a:gd name="connsiteY13" fmla="*/ 656482 h 4492148"/>
              <a:gd name="connsiteX14" fmla="*/ 8019041 w 11361335"/>
              <a:gd name="connsiteY14" fmla="*/ 939961 h 4492148"/>
              <a:gd name="connsiteX15" fmla="*/ 4534204 w 11361335"/>
              <a:gd name="connsiteY15" fmla="*/ 711320 h 4492148"/>
              <a:gd name="connsiteX0" fmla="*/ 4534204 w 11361335"/>
              <a:gd name="connsiteY0" fmla="*/ 711320 h 4492148"/>
              <a:gd name="connsiteX1" fmla="*/ 3086432 w 11361335"/>
              <a:gd name="connsiteY1" fmla="*/ 978502 h 4492148"/>
              <a:gd name="connsiteX2" fmla="*/ 2799166 w 11361335"/>
              <a:gd name="connsiteY2" fmla="*/ 1435865 h 4492148"/>
              <a:gd name="connsiteX3" fmla="*/ 6215176 w 11361335"/>
              <a:gd name="connsiteY3" fmla="*/ 1474134 h 4492148"/>
              <a:gd name="connsiteX4" fmla="*/ 11361335 w 11361335"/>
              <a:gd name="connsiteY4" fmla="*/ 2198486 h 4492148"/>
              <a:gd name="connsiteX5" fmla="*/ 3631465 w 11361335"/>
              <a:gd name="connsiteY5" fmla="*/ 2217523 h 4492148"/>
              <a:gd name="connsiteX6" fmla="*/ 4972732 w 11361335"/>
              <a:gd name="connsiteY6" fmla="*/ 2884169 h 4492148"/>
              <a:gd name="connsiteX7" fmla="*/ 1065188 w 11361335"/>
              <a:gd name="connsiteY7" fmla="*/ 4492148 h 4492148"/>
              <a:gd name="connsiteX8" fmla="*/ 362910 w 11361335"/>
              <a:gd name="connsiteY8" fmla="*/ 351511 h 4492148"/>
              <a:gd name="connsiteX9" fmla="*/ 6853495 w 11361335"/>
              <a:gd name="connsiteY9" fmla="*/ 228127 h 4492148"/>
              <a:gd name="connsiteX10" fmla="*/ 8074530 w 11361335"/>
              <a:gd name="connsiteY10" fmla="*/ 202813 h 4492148"/>
              <a:gd name="connsiteX11" fmla="*/ 9479736 w 11361335"/>
              <a:gd name="connsiteY11" fmla="*/ 202743 h 4492148"/>
              <a:gd name="connsiteX12" fmla="*/ 6447273 w 11361335"/>
              <a:gd name="connsiteY12" fmla="*/ 436561 h 4492148"/>
              <a:gd name="connsiteX13" fmla="*/ 6706580 w 11361335"/>
              <a:gd name="connsiteY13" fmla="*/ 656482 h 4492148"/>
              <a:gd name="connsiteX14" fmla="*/ 3914874 w 11361335"/>
              <a:gd name="connsiteY14" fmla="*/ 654405 h 4492148"/>
              <a:gd name="connsiteX15" fmla="*/ 4534204 w 11361335"/>
              <a:gd name="connsiteY15" fmla="*/ 711320 h 4492148"/>
              <a:gd name="connsiteX0" fmla="*/ 4534204 w 9490063"/>
              <a:gd name="connsiteY0" fmla="*/ 711320 h 4492148"/>
              <a:gd name="connsiteX1" fmla="*/ 3086432 w 9490063"/>
              <a:gd name="connsiteY1" fmla="*/ 978502 h 4492148"/>
              <a:gd name="connsiteX2" fmla="*/ 2799166 w 9490063"/>
              <a:gd name="connsiteY2" fmla="*/ 1435865 h 4492148"/>
              <a:gd name="connsiteX3" fmla="*/ 6215176 w 9490063"/>
              <a:gd name="connsiteY3" fmla="*/ 1474134 h 4492148"/>
              <a:gd name="connsiteX4" fmla="*/ 5183818 w 9490063"/>
              <a:gd name="connsiteY4" fmla="*/ 2623647 h 4492148"/>
              <a:gd name="connsiteX5" fmla="*/ 3631465 w 9490063"/>
              <a:gd name="connsiteY5" fmla="*/ 2217523 h 4492148"/>
              <a:gd name="connsiteX6" fmla="*/ 4972732 w 9490063"/>
              <a:gd name="connsiteY6" fmla="*/ 2884169 h 4492148"/>
              <a:gd name="connsiteX7" fmla="*/ 1065188 w 9490063"/>
              <a:gd name="connsiteY7" fmla="*/ 4492148 h 4492148"/>
              <a:gd name="connsiteX8" fmla="*/ 362910 w 9490063"/>
              <a:gd name="connsiteY8" fmla="*/ 351511 h 4492148"/>
              <a:gd name="connsiteX9" fmla="*/ 6853495 w 9490063"/>
              <a:gd name="connsiteY9" fmla="*/ 228127 h 4492148"/>
              <a:gd name="connsiteX10" fmla="*/ 8074530 w 9490063"/>
              <a:gd name="connsiteY10" fmla="*/ 202813 h 4492148"/>
              <a:gd name="connsiteX11" fmla="*/ 9479736 w 9490063"/>
              <a:gd name="connsiteY11" fmla="*/ 202743 h 4492148"/>
              <a:gd name="connsiteX12" fmla="*/ 6447273 w 9490063"/>
              <a:gd name="connsiteY12" fmla="*/ 436561 h 4492148"/>
              <a:gd name="connsiteX13" fmla="*/ 6706580 w 9490063"/>
              <a:gd name="connsiteY13" fmla="*/ 656482 h 4492148"/>
              <a:gd name="connsiteX14" fmla="*/ 3914874 w 9490063"/>
              <a:gd name="connsiteY14" fmla="*/ 654405 h 4492148"/>
              <a:gd name="connsiteX15" fmla="*/ 4534204 w 9490063"/>
              <a:gd name="connsiteY15" fmla="*/ 711320 h 4492148"/>
              <a:gd name="connsiteX0" fmla="*/ 4534204 w 9490063"/>
              <a:gd name="connsiteY0" fmla="*/ 711320 h 4492148"/>
              <a:gd name="connsiteX1" fmla="*/ 3086432 w 9490063"/>
              <a:gd name="connsiteY1" fmla="*/ 978502 h 4492148"/>
              <a:gd name="connsiteX2" fmla="*/ 2799166 w 9490063"/>
              <a:gd name="connsiteY2" fmla="*/ 1435865 h 4492148"/>
              <a:gd name="connsiteX3" fmla="*/ 6215176 w 9490063"/>
              <a:gd name="connsiteY3" fmla="*/ 1474134 h 4492148"/>
              <a:gd name="connsiteX4" fmla="*/ 5183818 w 9490063"/>
              <a:gd name="connsiteY4" fmla="*/ 2623647 h 4492148"/>
              <a:gd name="connsiteX5" fmla="*/ 3631465 w 9490063"/>
              <a:gd name="connsiteY5" fmla="*/ 2217523 h 4492148"/>
              <a:gd name="connsiteX6" fmla="*/ 5843403 w 9490063"/>
              <a:gd name="connsiteY6" fmla="*/ 2645834 h 4492148"/>
              <a:gd name="connsiteX7" fmla="*/ 4972732 w 9490063"/>
              <a:gd name="connsiteY7" fmla="*/ 2884169 h 4492148"/>
              <a:gd name="connsiteX8" fmla="*/ 1065188 w 9490063"/>
              <a:gd name="connsiteY8" fmla="*/ 4492148 h 4492148"/>
              <a:gd name="connsiteX9" fmla="*/ 362910 w 9490063"/>
              <a:gd name="connsiteY9" fmla="*/ 351511 h 4492148"/>
              <a:gd name="connsiteX10" fmla="*/ 6853495 w 9490063"/>
              <a:gd name="connsiteY10" fmla="*/ 228127 h 4492148"/>
              <a:gd name="connsiteX11" fmla="*/ 8074530 w 9490063"/>
              <a:gd name="connsiteY11" fmla="*/ 202813 h 4492148"/>
              <a:gd name="connsiteX12" fmla="*/ 9479736 w 9490063"/>
              <a:gd name="connsiteY12" fmla="*/ 202743 h 4492148"/>
              <a:gd name="connsiteX13" fmla="*/ 6447273 w 9490063"/>
              <a:gd name="connsiteY13" fmla="*/ 436561 h 4492148"/>
              <a:gd name="connsiteX14" fmla="*/ 6706580 w 9490063"/>
              <a:gd name="connsiteY14" fmla="*/ 656482 h 4492148"/>
              <a:gd name="connsiteX15" fmla="*/ 3914874 w 9490063"/>
              <a:gd name="connsiteY15" fmla="*/ 654405 h 4492148"/>
              <a:gd name="connsiteX16" fmla="*/ 4534204 w 9490063"/>
              <a:gd name="connsiteY16" fmla="*/ 711320 h 4492148"/>
              <a:gd name="connsiteX0" fmla="*/ 4534204 w 9490063"/>
              <a:gd name="connsiteY0" fmla="*/ 711320 h 4492148"/>
              <a:gd name="connsiteX1" fmla="*/ 3086432 w 9490063"/>
              <a:gd name="connsiteY1" fmla="*/ 978502 h 4492148"/>
              <a:gd name="connsiteX2" fmla="*/ 2799166 w 9490063"/>
              <a:gd name="connsiteY2" fmla="*/ 1435865 h 4492148"/>
              <a:gd name="connsiteX3" fmla="*/ 6215176 w 9490063"/>
              <a:gd name="connsiteY3" fmla="*/ 1474134 h 4492148"/>
              <a:gd name="connsiteX4" fmla="*/ 5460265 w 9490063"/>
              <a:gd name="connsiteY4" fmla="*/ 2439623 h 4492148"/>
              <a:gd name="connsiteX5" fmla="*/ 3631465 w 9490063"/>
              <a:gd name="connsiteY5" fmla="*/ 2217523 h 4492148"/>
              <a:gd name="connsiteX6" fmla="*/ 5843403 w 9490063"/>
              <a:gd name="connsiteY6" fmla="*/ 2645834 h 4492148"/>
              <a:gd name="connsiteX7" fmla="*/ 4972732 w 9490063"/>
              <a:gd name="connsiteY7" fmla="*/ 2884169 h 4492148"/>
              <a:gd name="connsiteX8" fmla="*/ 1065188 w 9490063"/>
              <a:gd name="connsiteY8" fmla="*/ 4492148 h 4492148"/>
              <a:gd name="connsiteX9" fmla="*/ 362910 w 9490063"/>
              <a:gd name="connsiteY9" fmla="*/ 351511 h 4492148"/>
              <a:gd name="connsiteX10" fmla="*/ 6853495 w 9490063"/>
              <a:gd name="connsiteY10" fmla="*/ 228127 h 4492148"/>
              <a:gd name="connsiteX11" fmla="*/ 8074530 w 9490063"/>
              <a:gd name="connsiteY11" fmla="*/ 202813 h 4492148"/>
              <a:gd name="connsiteX12" fmla="*/ 9479736 w 9490063"/>
              <a:gd name="connsiteY12" fmla="*/ 202743 h 4492148"/>
              <a:gd name="connsiteX13" fmla="*/ 6447273 w 9490063"/>
              <a:gd name="connsiteY13" fmla="*/ 436561 h 4492148"/>
              <a:gd name="connsiteX14" fmla="*/ 6706580 w 9490063"/>
              <a:gd name="connsiteY14" fmla="*/ 656482 h 4492148"/>
              <a:gd name="connsiteX15" fmla="*/ 3914874 w 9490063"/>
              <a:gd name="connsiteY15" fmla="*/ 654405 h 4492148"/>
              <a:gd name="connsiteX16" fmla="*/ 4534204 w 9490063"/>
              <a:gd name="connsiteY16" fmla="*/ 711320 h 4492148"/>
              <a:gd name="connsiteX0" fmla="*/ 4534204 w 9490063"/>
              <a:gd name="connsiteY0" fmla="*/ 711320 h 4492148"/>
              <a:gd name="connsiteX1" fmla="*/ 3086432 w 9490063"/>
              <a:gd name="connsiteY1" fmla="*/ 978502 h 4492148"/>
              <a:gd name="connsiteX2" fmla="*/ 2799166 w 9490063"/>
              <a:gd name="connsiteY2" fmla="*/ 1435865 h 4492148"/>
              <a:gd name="connsiteX3" fmla="*/ 6215176 w 9490063"/>
              <a:gd name="connsiteY3" fmla="*/ 1474134 h 4492148"/>
              <a:gd name="connsiteX4" fmla="*/ 5460265 w 9490063"/>
              <a:gd name="connsiteY4" fmla="*/ 2439623 h 4492148"/>
              <a:gd name="connsiteX5" fmla="*/ 3631465 w 9490063"/>
              <a:gd name="connsiteY5" fmla="*/ 2217523 h 4492148"/>
              <a:gd name="connsiteX6" fmla="*/ 5301143 w 9490063"/>
              <a:gd name="connsiteY6" fmla="*/ 3426354 h 4492148"/>
              <a:gd name="connsiteX7" fmla="*/ 4972732 w 9490063"/>
              <a:gd name="connsiteY7" fmla="*/ 2884169 h 4492148"/>
              <a:gd name="connsiteX8" fmla="*/ 1065188 w 9490063"/>
              <a:gd name="connsiteY8" fmla="*/ 4492148 h 4492148"/>
              <a:gd name="connsiteX9" fmla="*/ 362910 w 9490063"/>
              <a:gd name="connsiteY9" fmla="*/ 351511 h 4492148"/>
              <a:gd name="connsiteX10" fmla="*/ 6853495 w 9490063"/>
              <a:gd name="connsiteY10" fmla="*/ 228127 h 4492148"/>
              <a:gd name="connsiteX11" fmla="*/ 8074530 w 9490063"/>
              <a:gd name="connsiteY11" fmla="*/ 202813 h 4492148"/>
              <a:gd name="connsiteX12" fmla="*/ 9479736 w 9490063"/>
              <a:gd name="connsiteY12" fmla="*/ 202743 h 4492148"/>
              <a:gd name="connsiteX13" fmla="*/ 6447273 w 9490063"/>
              <a:gd name="connsiteY13" fmla="*/ 436561 h 4492148"/>
              <a:gd name="connsiteX14" fmla="*/ 6706580 w 9490063"/>
              <a:gd name="connsiteY14" fmla="*/ 656482 h 4492148"/>
              <a:gd name="connsiteX15" fmla="*/ 3914874 w 9490063"/>
              <a:gd name="connsiteY15" fmla="*/ 654405 h 4492148"/>
              <a:gd name="connsiteX16" fmla="*/ 4534204 w 9490063"/>
              <a:gd name="connsiteY16" fmla="*/ 711320 h 4492148"/>
              <a:gd name="connsiteX0" fmla="*/ 4534204 w 9490063"/>
              <a:gd name="connsiteY0" fmla="*/ 711320 h 4492148"/>
              <a:gd name="connsiteX1" fmla="*/ 3086432 w 9490063"/>
              <a:gd name="connsiteY1" fmla="*/ 978502 h 4492148"/>
              <a:gd name="connsiteX2" fmla="*/ 2799166 w 9490063"/>
              <a:gd name="connsiteY2" fmla="*/ 1435865 h 4492148"/>
              <a:gd name="connsiteX3" fmla="*/ 6215176 w 9490063"/>
              <a:gd name="connsiteY3" fmla="*/ 1474134 h 4492148"/>
              <a:gd name="connsiteX4" fmla="*/ 5460265 w 9490063"/>
              <a:gd name="connsiteY4" fmla="*/ 2439623 h 4492148"/>
              <a:gd name="connsiteX5" fmla="*/ 5821772 w 9490063"/>
              <a:gd name="connsiteY5" fmla="*/ 2636338 h 4492148"/>
              <a:gd name="connsiteX6" fmla="*/ 5301143 w 9490063"/>
              <a:gd name="connsiteY6" fmla="*/ 3426354 h 4492148"/>
              <a:gd name="connsiteX7" fmla="*/ 4972732 w 9490063"/>
              <a:gd name="connsiteY7" fmla="*/ 2884169 h 4492148"/>
              <a:gd name="connsiteX8" fmla="*/ 1065188 w 9490063"/>
              <a:gd name="connsiteY8" fmla="*/ 4492148 h 4492148"/>
              <a:gd name="connsiteX9" fmla="*/ 362910 w 9490063"/>
              <a:gd name="connsiteY9" fmla="*/ 351511 h 4492148"/>
              <a:gd name="connsiteX10" fmla="*/ 6853495 w 9490063"/>
              <a:gd name="connsiteY10" fmla="*/ 228127 h 4492148"/>
              <a:gd name="connsiteX11" fmla="*/ 8074530 w 9490063"/>
              <a:gd name="connsiteY11" fmla="*/ 202813 h 4492148"/>
              <a:gd name="connsiteX12" fmla="*/ 9479736 w 9490063"/>
              <a:gd name="connsiteY12" fmla="*/ 202743 h 4492148"/>
              <a:gd name="connsiteX13" fmla="*/ 6447273 w 9490063"/>
              <a:gd name="connsiteY13" fmla="*/ 436561 h 4492148"/>
              <a:gd name="connsiteX14" fmla="*/ 6706580 w 9490063"/>
              <a:gd name="connsiteY14" fmla="*/ 656482 h 4492148"/>
              <a:gd name="connsiteX15" fmla="*/ 3914874 w 9490063"/>
              <a:gd name="connsiteY15" fmla="*/ 654405 h 4492148"/>
              <a:gd name="connsiteX16" fmla="*/ 4534204 w 9490063"/>
              <a:gd name="connsiteY16" fmla="*/ 711320 h 4492148"/>
              <a:gd name="connsiteX0" fmla="*/ 4534204 w 9490063"/>
              <a:gd name="connsiteY0" fmla="*/ 711320 h 4492148"/>
              <a:gd name="connsiteX1" fmla="*/ 3086432 w 9490063"/>
              <a:gd name="connsiteY1" fmla="*/ 978502 h 4492148"/>
              <a:gd name="connsiteX2" fmla="*/ 2799166 w 9490063"/>
              <a:gd name="connsiteY2" fmla="*/ 1435865 h 4492148"/>
              <a:gd name="connsiteX3" fmla="*/ 6215176 w 9490063"/>
              <a:gd name="connsiteY3" fmla="*/ 1474134 h 4492148"/>
              <a:gd name="connsiteX4" fmla="*/ 5481530 w 9490063"/>
              <a:gd name="connsiteY4" fmla="*/ 2426932 h 4492148"/>
              <a:gd name="connsiteX5" fmla="*/ 5821772 w 9490063"/>
              <a:gd name="connsiteY5" fmla="*/ 2636338 h 4492148"/>
              <a:gd name="connsiteX6" fmla="*/ 5301143 w 9490063"/>
              <a:gd name="connsiteY6" fmla="*/ 3426354 h 4492148"/>
              <a:gd name="connsiteX7" fmla="*/ 4972732 w 9490063"/>
              <a:gd name="connsiteY7" fmla="*/ 2884169 h 4492148"/>
              <a:gd name="connsiteX8" fmla="*/ 1065188 w 9490063"/>
              <a:gd name="connsiteY8" fmla="*/ 4492148 h 4492148"/>
              <a:gd name="connsiteX9" fmla="*/ 362910 w 9490063"/>
              <a:gd name="connsiteY9" fmla="*/ 351511 h 4492148"/>
              <a:gd name="connsiteX10" fmla="*/ 6853495 w 9490063"/>
              <a:gd name="connsiteY10" fmla="*/ 228127 h 4492148"/>
              <a:gd name="connsiteX11" fmla="*/ 8074530 w 9490063"/>
              <a:gd name="connsiteY11" fmla="*/ 202813 h 4492148"/>
              <a:gd name="connsiteX12" fmla="*/ 9479736 w 9490063"/>
              <a:gd name="connsiteY12" fmla="*/ 202743 h 4492148"/>
              <a:gd name="connsiteX13" fmla="*/ 6447273 w 9490063"/>
              <a:gd name="connsiteY13" fmla="*/ 436561 h 4492148"/>
              <a:gd name="connsiteX14" fmla="*/ 6706580 w 9490063"/>
              <a:gd name="connsiteY14" fmla="*/ 656482 h 4492148"/>
              <a:gd name="connsiteX15" fmla="*/ 3914874 w 9490063"/>
              <a:gd name="connsiteY15" fmla="*/ 654405 h 4492148"/>
              <a:gd name="connsiteX16" fmla="*/ 4534204 w 9490063"/>
              <a:gd name="connsiteY16" fmla="*/ 711320 h 4492148"/>
              <a:gd name="connsiteX0" fmla="*/ 4534204 w 9490063"/>
              <a:gd name="connsiteY0" fmla="*/ 711320 h 4492148"/>
              <a:gd name="connsiteX1" fmla="*/ 3086432 w 9490063"/>
              <a:gd name="connsiteY1" fmla="*/ 978502 h 4492148"/>
              <a:gd name="connsiteX2" fmla="*/ 2799166 w 9490063"/>
              <a:gd name="connsiteY2" fmla="*/ 1435865 h 4492148"/>
              <a:gd name="connsiteX3" fmla="*/ 6215176 w 9490063"/>
              <a:gd name="connsiteY3" fmla="*/ 1474134 h 4492148"/>
              <a:gd name="connsiteX4" fmla="*/ 5577223 w 9490063"/>
              <a:gd name="connsiteY4" fmla="*/ 2541154 h 4492148"/>
              <a:gd name="connsiteX5" fmla="*/ 5821772 w 9490063"/>
              <a:gd name="connsiteY5" fmla="*/ 2636338 h 4492148"/>
              <a:gd name="connsiteX6" fmla="*/ 5301143 w 9490063"/>
              <a:gd name="connsiteY6" fmla="*/ 3426354 h 4492148"/>
              <a:gd name="connsiteX7" fmla="*/ 4972732 w 9490063"/>
              <a:gd name="connsiteY7" fmla="*/ 2884169 h 4492148"/>
              <a:gd name="connsiteX8" fmla="*/ 1065188 w 9490063"/>
              <a:gd name="connsiteY8" fmla="*/ 4492148 h 4492148"/>
              <a:gd name="connsiteX9" fmla="*/ 362910 w 9490063"/>
              <a:gd name="connsiteY9" fmla="*/ 351511 h 4492148"/>
              <a:gd name="connsiteX10" fmla="*/ 6853495 w 9490063"/>
              <a:gd name="connsiteY10" fmla="*/ 228127 h 4492148"/>
              <a:gd name="connsiteX11" fmla="*/ 8074530 w 9490063"/>
              <a:gd name="connsiteY11" fmla="*/ 202813 h 4492148"/>
              <a:gd name="connsiteX12" fmla="*/ 9479736 w 9490063"/>
              <a:gd name="connsiteY12" fmla="*/ 202743 h 4492148"/>
              <a:gd name="connsiteX13" fmla="*/ 6447273 w 9490063"/>
              <a:gd name="connsiteY13" fmla="*/ 436561 h 4492148"/>
              <a:gd name="connsiteX14" fmla="*/ 6706580 w 9490063"/>
              <a:gd name="connsiteY14" fmla="*/ 656482 h 4492148"/>
              <a:gd name="connsiteX15" fmla="*/ 3914874 w 9490063"/>
              <a:gd name="connsiteY15" fmla="*/ 654405 h 4492148"/>
              <a:gd name="connsiteX16" fmla="*/ 4534204 w 9490063"/>
              <a:gd name="connsiteY16" fmla="*/ 711320 h 4492148"/>
              <a:gd name="connsiteX0" fmla="*/ 4534204 w 9490063"/>
              <a:gd name="connsiteY0" fmla="*/ 711320 h 4492148"/>
              <a:gd name="connsiteX1" fmla="*/ 3086432 w 9490063"/>
              <a:gd name="connsiteY1" fmla="*/ 978502 h 4492148"/>
              <a:gd name="connsiteX2" fmla="*/ 2799166 w 9490063"/>
              <a:gd name="connsiteY2" fmla="*/ 1435865 h 4492148"/>
              <a:gd name="connsiteX3" fmla="*/ 6215176 w 9490063"/>
              <a:gd name="connsiteY3" fmla="*/ 1474134 h 4492148"/>
              <a:gd name="connsiteX4" fmla="*/ 5577223 w 9490063"/>
              <a:gd name="connsiteY4" fmla="*/ 2541154 h 4492148"/>
              <a:gd name="connsiteX5" fmla="*/ 5821772 w 9490063"/>
              <a:gd name="connsiteY5" fmla="*/ 2636338 h 4492148"/>
              <a:gd name="connsiteX6" fmla="*/ 5301143 w 9490063"/>
              <a:gd name="connsiteY6" fmla="*/ 3426354 h 4492148"/>
              <a:gd name="connsiteX7" fmla="*/ 4972732 w 9490063"/>
              <a:gd name="connsiteY7" fmla="*/ 2884169 h 4492148"/>
              <a:gd name="connsiteX8" fmla="*/ 1065188 w 9490063"/>
              <a:gd name="connsiteY8" fmla="*/ 4492148 h 4492148"/>
              <a:gd name="connsiteX9" fmla="*/ 362910 w 9490063"/>
              <a:gd name="connsiteY9" fmla="*/ 351511 h 4492148"/>
              <a:gd name="connsiteX10" fmla="*/ 6853495 w 9490063"/>
              <a:gd name="connsiteY10" fmla="*/ 228127 h 4492148"/>
              <a:gd name="connsiteX11" fmla="*/ 8074530 w 9490063"/>
              <a:gd name="connsiteY11" fmla="*/ 202813 h 4492148"/>
              <a:gd name="connsiteX12" fmla="*/ 9479736 w 9490063"/>
              <a:gd name="connsiteY12" fmla="*/ 202743 h 4492148"/>
              <a:gd name="connsiteX13" fmla="*/ 6447273 w 9490063"/>
              <a:gd name="connsiteY13" fmla="*/ 436561 h 4492148"/>
              <a:gd name="connsiteX14" fmla="*/ 6706580 w 9490063"/>
              <a:gd name="connsiteY14" fmla="*/ 656482 h 4492148"/>
              <a:gd name="connsiteX15" fmla="*/ 3914874 w 9490063"/>
              <a:gd name="connsiteY15" fmla="*/ 654405 h 4492148"/>
              <a:gd name="connsiteX16" fmla="*/ 4534204 w 9490063"/>
              <a:gd name="connsiteY16" fmla="*/ 711320 h 4492148"/>
              <a:gd name="connsiteX0" fmla="*/ 4534204 w 9490063"/>
              <a:gd name="connsiteY0" fmla="*/ 711320 h 4492148"/>
              <a:gd name="connsiteX1" fmla="*/ 3086432 w 9490063"/>
              <a:gd name="connsiteY1" fmla="*/ 978502 h 4492148"/>
              <a:gd name="connsiteX2" fmla="*/ 2799166 w 9490063"/>
              <a:gd name="connsiteY2" fmla="*/ 1435865 h 4492148"/>
              <a:gd name="connsiteX3" fmla="*/ 6215176 w 9490063"/>
              <a:gd name="connsiteY3" fmla="*/ 1474134 h 4492148"/>
              <a:gd name="connsiteX4" fmla="*/ 5577223 w 9490063"/>
              <a:gd name="connsiteY4" fmla="*/ 2541154 h 4492148"/>
              <a:gd name="connsiteX5" fmla="*/ 5821772 w 9490063"/>
              <a:gd name="connsiteY5" fmla="*/ 2636338 h 4492148"/>
              <a:gd name="connsiteX6" fmla="*/ 5301143 w 9490063"/>
              <a:gd name="connsiteY6" fmla="*/ 3426354 h 4492148"/>
              <a:gd name="connsiteX7" fmla="*/ 4972732 w 9490063"/>
              <a:gd name="connsiteY7" fmla="*/ 2884169 h 4492148"/>
              <a:gd name="connsiteX8" fmla="*/ 1065188 w 9490063"/>
              <a:gd name="connsiteY8" fmla="*/ 4492148 h 4492148"/>
              <a:gd name="connsiteX9" fmla="*/ 362910 w 9490063"/>
              <a:gd name="connsiteY9" fmla="*/ 351511 h 4492148"/>
              <a:gd name="connsiteX10" fmla="*/ 6853495 w 9490063"/>
              <a:gd name="connsiteY10" fmla="*/ 228127 h 4492148"/>
              <a:gd name="connsiteX11" fmla="*/ 8074530 w 9490063"/>
              <a:gd name="connsiteY11" fmla="*/ 202813 h 4492148"/>
              <a:gd name="connsiteX12" fmla="*/ 9479736 w 9490063"/>
              <a:gd name="connsiteY12" fmla="*/ 202743 h 4492148"/>
              <a:gd name="connsiteX13" fmla="*/ 6447273 w 9490063"/>
              <a:gd name="connsiteY13" fmla="*/ 436561 h 4492148"/>
              <a:gd name="connsiteX14" fmla="*/ 6706580 w 9490063"/>
              <a:gd name="connsiteY14" fmla="*/ 656482 h 4492148"/>
              <a:gd name="connsiteX15" fmla="*/ 3914874 w 9490063"/>
              <a:gd name="connsiteY15" fmla="*/ 654405 h 4492148"/>
              <a:gd name="connsiteX16" fmla="*/ 4534204 w 9490063"/>
              <a:gd name="connsiteY16" fmla="*/ 711320 h 4492148"/>
              <a:gd name="connsiteX0" fmla="*/ 4534204 w 9490063"/>
              <a:gd name="connsiteY0" fmla="*/ 711320 h 4492148"/>
              <a:gd name="connsiteX1" fmla="*/ 3086432 w 9490063"/>
              <a:gd name="connsiteY1" fmla="*/ 978502 h 4492148"/>
              <a:gd name="connsiteX2" fmla="*/ 2799166 w 9490063"/>
              <a:gd name="connsiteY2" fmla="*/ 1435865 h 4492148"/>
              <a:gd name="connsiteX3" fmla="*/ 6215176 w 9490063"/>
              <a:gd name="connsiteY3" fmla="*/ 1474134 h 4492148"/>
              <a:gd name="connsiteX4" fmla="*/ 5555958 w 9490063"/>
              <a:gd name="connsiteY4" fmla="*/ 2471352 h 4492148"/>
              <a:gd name="connsiteX5" fmla="*/ 5821772 w 9490063"/>
              <a:gd name="connsiteY5" fmla="*/ 2636338 h 4492148"/>
              <a:gd name="connsiteX6" fmla="*/ 5301143 w 9490063"/>
              <a:gd name="connsiteY6" fmla="*/ 3426354 h 4492148"/>
              <a:gd name="connsiteX7" fmla="*/ 4972732 w 9490063"/>
              <a:gd name="connsiteY7" fmla="*/ 2884169 h 4492148"/>
              <a:gd name="connsiteX8" fmla="*/ 1065188 w 9490063"/>
              <a:gd name="connsiteY8" fmla="*/ 4492148 h 4492148"/>
              <a:gd name="connsiteX9" fmla="*/ 362910 w 9490063"/>
              <a:gd name="connsiteY9" fmla="*/ 351511 h 4492148"/>
              <a:gd name="connsiteX10" fmla="*/ 6853495 w 9490063"/>
              <a:gd name="connsiteY10" fmla="*/ 228127 h 4492148"/>
              <a:gd name="connsiteX11" fmla="*/ 8074530 w 9490063"/>
              <a:gd name="connsiteY11" fmla="*/ 202813 h 4492148"/>
              <a:gd name="connsiteX12" fmla="*/ 9479736 w 9490063"/>
              <a:gd name="connsiteY12" fmla="*/ 202743 h 4492148"/>
              <a:gd name="connsiteX13" fmla="*/ 6447273 w 9490063"/>
              <a:gd name="connsiteY13" fmla="*/ 436561 h 4492148"/>
              <a:gd name="connsiteX14" fmla="*/ 6706580 w 9490063"/>
              <a:gd name="connsiteY14" fmla="*/ 656482 h 4492148"/>
              <a:gd name="connsiteX15" fmla="*/ 3914874 w 9490063"/>
              <a:gd name="connsiteY15" fmla="*/ 654405 h 4492148"/>
              <a:gd name="connsiteX16" fmla="*/ 4534204 w 9490063"/>
              <a:gd name="connsiteY16" fmla="*/ 711320 h 4492148"/>
              <a:gd name="connsiteX0" fmla="*/ 4534204 w 9490063"/>
              <a:gd name="connsiteY0" fmla="*/ 711320 h 4492148"/>
              <a:gd name="connsiteX1" fmla="*/ 3086432 w 9490063"/>
              <a:gd name="connsiteY1" fmla="*/ 978502 h 4492148"/>
              <a:gd name="connsiteX2" fmla="*/ 2799166 w 9490063"/>
              <a:gd name="connsiteY2" fmla="*/ 1435865 h 4492148"/>
              <a:gd name="connsiteX3" fmla="*/ 5694180 w 9490063"/>
              <a:gd name="connsiteY3" fmla="*/ 2051591 h 4492148"/>
              <a:gd name="connsiteX4" fmla="*/ 5555958 w 9490063"/>
              <a:gd name="connsiteY4" fmla="*/ 2471352 h 4492148"/>
              <a:gd name="connsiteX5" fmla="*/ 5821772 w 9490063"/>
              <a:gd name="connsiteY5" fmla="*/ 2636338 h 4492148"/>
              <a:gd name="connsiteX6" fmla="*/ 5301143 w 9490063"/>
              <a:gd name="connsiteY6" fmla="*/ 3426354 h 4492148"/>
              <a:gd name="connsiteX7" fmla="*/ 4972732 w 9490063"/>
              <a:gd name="connsiteY7" fmla="*/ 2884169 h 4492148"/>
              <a:gd name="connsiteX8" fmla="*/ 1065188 w 9490063"/>
              <a:gd name="connsiteY8" fmla="*/ 4492148 h 4492148"/>
              <a:gd name="connsiteX9" fmla="*/ 362910 w 9490063"/>
              <a:gd name="connsiteY9" fmla="*/ 351511 h 4492148"/>
              <a:gd name="connsiteX10" fmla="*/ 6853495 w 9490063"/>
              <a:gd name="connsiteY10" fmla="*/ 228127 h 4492148"/>
              <a:gd name="connsiteX11" fmla="*/ 8074530 w 9490063"/>
              <a:gd name="connsiteY11" fmla="*/ 202813 h 4492148"/>
              <a:gd name="connsiteX12" fmla="*/ 9479736 w 9490063"/>
              <a:gd name="connsiteY12" fmla="*/ 202743 h 4492148"/>
              <a:gd name="connsiteX13" fmla="*/ 6447273 w 9490063"/>
              <a:gd name="connsiteY13" fmla="*/ 436561 h 4492148"/>
              <a:gd name="connsiteX14" fmla="*/ 6706580 w 9490063"/>
              <a:gd name="connsiteY14" fmla="*/ 656482 h 4492148"/>
              <a:gd name="connsiteX15" fmla="*/ 3914874 w 9490063"/>
              <a:gd name="connsiteY15" fmla="*/ 654405 h 4492148"/>
              <a:gd name="connsiteX16" fmla="*/ 4534204 w 9490063"/>
              <a:gd name="connsiteY16" fmla="*/ 711320 h 4492148"/>
              <a:gd name="connsiteX0" fmla="*/ 4534204 w 9490063"/>
              <a:gd name="connsiteY0" fmla="*/ 711320 h 4492148"/>
              <a:gd name="connsiteX1" fmla="*/ 3086432 w 9490063"/>
              <a:gd name="connsiteY1" fmla="*/ 978502 h 4492148"/>
              <a:gd name="connsiteX2" fmla="*/ 7541287 w 9490063"/>
              <a:gd name="connsiteY2" fmla="*/ 1429519 h 4492148"/>
              <a:gd name="connsiteX3" fmla="*/ 5694180 w 9490063"/>
              <a:gd name="connsiteY3" fmla="*/ 2051591 h 4492148"/>
              <a:gd name="connsiteX4" fmla="*/ 5555958 w 9490063"/>
              <a:gd name="connsiteY4" fmla="*/ 2471352 h 4492148"/>
              <a:gd name="connsiteX5" fmla="*/ 5821772 w 9490063"/>
              <a:gd name="connsiteY5" fmla="*/ 2636338 h 4492148"/>
              <a:gd name="connsiteX6" fmla="*/ 5301143 w 9490063"/>
              <a:gd name="connsiteY6" fmla="*/ 3426354 h 4492148"/>
              <a:gd name="connsiteX7" fmla="*/ 4972732 w 9490063"/>
              <a:gd name="connsiteY7" fmla="*/ 2884169 h 4492148"/>
              <a:gd name="connsiteX8" fmla="*/ 1065188 w 9490063"/>
              <a:gd name="connsiteY8" fmla="*/ 4492148 h 4492148"/>
              <a:gd name="connsiteX9" fmla="*/ 362910 w 9490063"/>
              <a:gd name="connsiteY9" fmla="*/ 351511 h 4492148"/>
              <a:gd name="connsiteX10" fmla="*/ 6853495 w 9490063"/>
              <a:gd name="connsiteY10" fmla="*/ 228127 h 4492148"/>
              <a:gd name="connsiteX11" fmla="*/ 8074530 w 9490063"/>
              <a:gd name="connsiteY11" fmla="*/ 202813 h 4492148"/>
              <a:gd name="connsiteX12" fmla="*/ 9479736 w 9490063"/>
              <a:gd name="connsiteY12" fmla="*/ 202743 h 4492148"/>
              <a:gd name="connsiteX13" fmla="*/ 6447273 w 9490063"/>
              <a:gd name="connsiteY13" fmla="*/ 436561 h 4492148"/>
              <a:gd name="connsiteX14" fmla="*/ 6706580 w 9490063"/>
              <a:gd name="connsiteY14" fmla="*/ 656482 h 4492148"/>
              <a:gd name="connsiteX15" fmla="*/ 3914874 w 9490063"/>
              <a:gd name="connsiteY15" fmla="*/ 654405 h 4492148"/>
              <a:gd name="connsiteX16" fmla="*/ 4534204 w 9490063"/>
              <a:gd name="connsiteY16" fmla="*/ 711320 h 4492148"/>
              <a:gd name="connsiteX0" fmla="*/ 4534204 w 10933260"/>
              <a:gd name="connsiteY0" fmla="*/ 711320 h 4492148"/>
              <a:gd name="connsiteX1" fmla="*/ 10933260 w 10933260"/>
              <a:gd name="connsiteY1" fmla="*/ 1137144 h 4492148"/>
              <a:gd name="connsiteX2" fmla="*/ 7541287 w 10933260"/>
              <a:gd name="connsiteY2" fmla="*/ 1429519 h 4492148"/>
              <a:gd name="connsiteX3" fmla="*/ 5694180 w 10933260"/>
              <a:gd name="connsiteY3" fmla="*/ 2051591 h 4492148"/>
              <a:gd name="connsiteX4" fmla="*/ 5555958 w 10933260"/>
              <a:gd name="connsiteY4" fmla="*/ 2471352 h 4492148"/>
              <a:gd name="connsiteX5" fmla="*/ 5821772 w 10933260"/>
              <a:gd name="connsiteY5" fmla="*/ 2636338 h 4492148"/>
              <a:gd name="connsiteX6" fmla="*/ 5301143 w 10933260"/>
              <a:gd name="connsiteY6" fmla="*/ 3426354 h 4492148"/>
              <a:gd name="connsiteX7" fmla="*/ 4972732 w 10933260"/>
              <a:gd name="connsiteY7" fmla="*/ 2884169 h 4492148"/>
              <a:gd name="connsiteX8" fmla="*/ 1065188 w 10933260"/>
              <a:gd name="connsiteY8" fmla="*/ 4492148 h 4492148"/>
              <a:gd name="connsiteX9" fmla="*/ 362910 w 10933260"/>
              <a:gd name="connsiteY9" fmla="*/ 351511 h 4492148"/>
              <a:gd name="connsiteX10" fmla="*/ 6853495 w 10933260"/>
              <a:gd name="connsiteY10" fmla="*/ 228127 h 4492148"/>
              <a:gd name="connsiteX11" fmla="*/ 8074530 w 10933260"/>
              <a:gd name="connsiteY11" fmla="*/ 202813 h 4492148"/>
              <a:gd name="connsiteX12" fmla="*/ 9479736 w 10933260"/>
              <a:gd name="connsiteY12" fmla="*/ 202743 h 4492148"/>
              <a:gd name="connsiteX13" fmla="*/ 6447273 w 10933260"/>
              <a:gd name="connsiteY13" fmla="*/ 436561 h 4492148"/>
              <a:gd name="connsiteX14" fmla="*/ 6706580 w 10933260"/>
              <a:gd name="connsiteY14" fmla="*/ 656482 h 4492148"/>
              <a:gd name="connsiteX15" fmla="*/ 3914874 w 10933260"/>
              <a:gd name="connsiteY15" fmla="*/ 654405 h 4492148"/>
              <a:gd name="connsiteX16" fmla="*/ 4534204 w 10933260"/>
              <a:gd name="connsiteY16" fmla="*/ 711320 h 4492148"/>
              <a:gd name="connsiteX0" fmla="*/ 4534204 w 10933260"/>
              <a:gd name="connsiteY0" fmla="*/ 711320 h 4492148"/>
              <a:gd name="connsiteX1" fmla="*/ 10933260 w 10933260"/>
              <a:gd name="connsiteY1" fmla="*/ 1137144 h 4492148"/>
              <a:gd name="connsiteX2" fmla="*/ 8402524 w 10933260"/>
              <a:gd name="connsiteY2" fmla="*/ 1169346 h 4492148"/>
              <a:gd name="connsiteX3" fmla="*/ 5694180 w 10933260"/>
              <a:gd name="connsiteY3" fmla="*/ 2051591 h 4492148"/>
              <a:gd name="connsiteX4" fmla="*/ 5555958 w 10933260"/>
              <a:gd name="connsiteY4" fmla="*/ 2471352 h 4492148"/>
              <a:gd name="connsiteX5" fmla="*/ 5821772 w 10933260"/>
              <a:gd name="connsiteY5" fmla="*/ 2636338 h 4492148"/>
              <a:gd name="connsiteX6" fmla="*/ 5301143 w 10933260"/>
              <a:gd name="connsiteY6" fmla="*/ 3426354 h 4492148"/>
              <a:gd name="connsiteX7" fmla="*/ 4972732 w 10933260"/>
              <a:gd name="connsiteY7" fmla="*/ 2884169 h 4492148"/>
              <a:gd name="connsiteX8" fmla="*/ 1065188 w 10933260"/>
              <a:gd name="connsiteY8" fmla="*/ 4492148 h 4492148"/>
              <a:gd name="connsiteX9" fmla="*/ 362910 w 10933260"/>
              <a:gd name="connsiteY9" fmla="*/ 351511 h 4492148"/>
              <a:gd name="connsiteX10" fmla="*/ 6853495 w 10933260"/>
              <a:gd name="connsiteY10" fmla="*/ 228127 h 4492148"/>
              <a:gd name="connsiteX11" fmla="*/ 8074530 w 10933260"/>
              <a:gd name="connsiteY11" fmla="*/ 202813 h 4492148"/>
              <a:gd name="connsiteX12" fmla="*/ 9479736 w 10933260"/>
              <a:gd name="connsiteY12" fmla="*/ 202743 h 4492148"/>
              <a:gd name="connsiteX13" fmla="*/ 6447273 w 10933260"/>
              <a:gd name="connsiteY13" fmla="*/ 436561 h 4492148"/>
              <a:gd name="connsiteX14" fmla="*/ 6706580 w 10933260"/>
              <a:gd name="connsiteY14" fmla="*/ 656482 h 4492148"/>
              <a:gd name="connsiteX15" fmla="*/ 3914874 w 10933260"/>
              <a:gd name="connsiteY15" fmla="*/ 654405 h 4492148"/>
              <a:gd name="connsiteX16" fmla="*/ 4534204 w 10933260"/>
              <a:gd name="connsiteY16" fmla="*/ 711320 h 4492148"/>
              <a:gd name="connsiteX0" fmla="*/ 4534204 w 10933260"/>
              <a:gd name="connsiteY0" fmla="*/ 711320 h 4492148"/>
              <a:gd name="connsiteX1" fmla="*/ 10933260 w 10933260"/>
              <a:gd name="connsiteY1" fmla="*/ 1137144 h 4492148"/>
              <a:gd name="connsiteX2" fmla="*/ 8381259 w 10933260"/>
              <a:gd name="connsiteY2" fmla="*/ 1150310 h 4492148"/>
              <a:gd name="connsiteX3" fmla="*/ 5694180 w 10933260"/>
              <a:gd name="connsiteY3" fmla="*/ 2051591 h 4492148"/>
              <a:gd name="connsiteX4" fmla="*/ 5555958 w 10933260"/>
              <a:gd name="connsiteY4" fmla="*/ 2471352 h 4492148"/>
              <a:gd name="connsiteX5" fmla="*/ 5821772 w 10933260"/>
              <a:gd name="connsiteY5" fmla="*/ 2636338 h 4492148"/>
              <a:gd name="connsiteX6" fmla="*/ 5301143 w 10933260"/>
              <a:gd name="connsiteY6" fmla="*/ 3426354 h 4492148"/>
              <a:gd name="connsiteX7" fmla="*/ 4972732 w 10933260"/>
              <a:gd name="connsiteY7" fmla="*/ 2884169 h 4492148"/>
              <a:gd name="connsiteX8" fmla="*/ 1065188 w 10933260"/>
              <a:gd name="connsiteY8" fmla="*/ 4492148 h 4492148"/>
              <a:gd name="connsiteX9" fmla="*/ 362910 w 10933260"/>
              <a:gd name="connsiteY9" fmla="*/ 351511 h 4492148"/>
              <a:gd name="connsiteX10" fmla="*/ 6853495 w 10933260"/>
              <a:gd name="connsiteY10" fmla="*/ 228127 h 4492148"/>
              <a:gd name="connsiteX11" fmla="*/ 8074530 w 10933260"/>
              <a:gd name="connsiteY11" fmla="*/ 202813 h 4492148"/>
              <a:gd name="connsiteX12" fmla="*/ 9479736 w 10933260"/>
              <a:gd name="connsiteY12" fmla="*/ 202743 h 4492148"/>
              <a:gd name="connsiteX13" fmla="*/ 6447273 w 10933260"/>
              <a:gd name="connsiteY13" fmla="*/ 436561 h 4492148"/>
              <a:gd name="connsiteX14" fmla="*/ 6706580 w 10933260"/>
              <a:gd name="connsiteY14" fmla="*/ 656482 h 4492148"/>
              <a:gd name="connsiteX15" fmla="*/ 3914874 w 10933260"/>
              <a:gd name="connsiteY15" fmla="*/ 654405 h 4492148"/>
              <a:gd name="connsiteX16" fmla="*/ 4534204 w 10933260"/>
              <a:gd name="connsiteY16" fmla="*/ 711320 h 4492148"/>
              <a:gd name="connsiteX0" fmla="*/ 4534204 w 10933260"/>
              <a:gd name="connsiteY0" fmla="*/ 711320 h 4492148"/>
              <a:gd name="connsiteX1" fmla="*/ 10933260 w 10933260"/>
              <a:gd name="connsiteY1" fmla="*/ 1137144 h 4492148"/>
              <a:gd name="connsiteX2" fmla="*/ 8381259 w 10933260"/>
              <a:gd name="connsiteY2" fmla="*/ 1150310 h 4492148"/>
              <a:gd name="connsiteX3" fmla="*/ 5694180 w 10933260"/>
              <a:gd name="connsiteY3" fmla="*/ 2051591 h 4492148"/>
              <a:gd name="connsiteX4" fmla="*/ 5555958 w 10933260"/>
              <a:gd name="connsiteY4" fmla="*/ 2471352 h 4492148"/>
              <a:gd name="connsiteX5" fmla="*/ 5821772 w 10933260"/>
              <a:gd name="connsiteY5" fmla="*/ 2636338 h 4492148"/>
              <a:gd name="connsiteX6" fmla="*/ 5301143 w 10933260"/>
              <a:gd name="connsiteY6" fmla="*/ 3426354 h 4492148"/>
              <a:gd name="connsiteX7" fmla="*/ 4972732 w 10933260"/>
              <a:gd name="connsiteY7" fmla="*/ 2884169 h 4492148"/>
              <a:gd name="connsiteX8" fmla="*/ 1065188 w 10933260"/>
              <a:gd name="connsiteY8" fmla="*/ 4492148 h 4492148"/>
              <a:gd name="connsiteX9" fmla="*/ 362910 w 10933260"/>
              <a:gd name="connsiteY9" fmla="*/ 351511 h 4492148"/>
              <a:gd name="connsiteX10" fmla="*/ 6853495 w 10933260"/>
              <a:gd name="connsiteY10" fmla="*/ 228127 h 4492148"/>
              <a:gd name="connsiteX11" fmla="*/ 8074530 w 10933260"/>
              <a:gd name="connsiteY11" fmla="*/ 202813 h 4492148"/>
              <a:gd name="connsiteX12" fmla="*/ 9479736 w 10933260"/>
              <a:gd name="connsiteY12" fmla="*/ 202743 h 4492148"/>
              <a:gd name="connsiteX13" fmla="*/ 6447273 w 10933260"/>
              <a:gd name="connsiteY13" fmla="*/ 436561 h 4492148"/>
              <a:gd name="connsiteX14" fmla="*/ 6706580 w 10933260"/>
              <a:gd name="connsiteY14" fmla="*/ 656482 h 4492148"/>
              <a:gd name="connsiteX15" fmla="*/ 3914874 w 10933260"/>
              <a:gd name="connsiteY15" fmla="*/ 654405 h 4492148"/>
              <a:gd name="connsiteX16" fmla="*/ 4534204 w 10933260"/>
              <a:gd name="connsiteY16" fmla="*/ 711320 h 4492148"/>
              <a:gd name="connsiteX0" fmla="*/ 4534204 w 10933260"/>
              <a:gd name="connsiteY0" fmla="*/ 711320 h 4492148"/>
              <a:gd name="connsiteX1" fmla="*/ 10933260 w 10933260"/>
              <a:gd name="connsiteY1" fmla="*/ 1137144 h 4492148"/>
              <a:gd name="connsiteX2" fmla="*/ 8211138 w 10933260"/>
              <a:gd name="connsiteY2" fmla="*/ 1232804 h 4492148"/>
              <a:gd name="connsiteX3" fmla="*/ 5694180 w 10933260"/>
              <a:gd name="connsiteY3" fmla="*/ 2051591 h 4492148"/>
              <a:gd name="connsiteX4" fmla="*/ 5555958 w 10933260"/>
              <a:gd name="connsiteY4" fmla="*/ 2471352 h 4492148"/>
              <a:gd name="connsiteX5" fmla="*/ 5821772 w 10933260"/>
              <a:gd name="connsiteY5" fmla="*/ 2636338 h 4492148"/>
              <a:gd name="connsiteX6" fmla="*/ 5301143 w 10933260"/>
              <a:gd name="connsiteY6" fmla="*/ 3426354 h 4492148"/>
              <a:gd name="connsiteX7" fmla="*/ 4972732 w 10933260"/>
              <a:gd name="connsiteY7" fmla="*/ 2884169 h 4492148"/>
              <a:gd name="connsiteX8" fmla="*/ 1065188 w 10933260"/>
              <a:gd name="connsiteY8" fmla="*/ 4492148 h 4492148"/>
              <a:gd name="connsiteX9" fmla="*/ 362910 w 10933260"/>
              <a:gd name="connsiteY9" fmla="*/ 351511 h 4492148"/>
              <a:gd name="connsiteX10" fmla="*/ 6853495 w 10933260"/>
              <a:gd name="connsiteY10" fmla="*/ 228127 h 4492148"/>
              <a:gd name="connsiteX11" fmla="*/ 8074530 w 10933260"/>
              <a:gd name="connsiteY11" fmla="*/ 202813 h 4492148"/>
              <a:gd name="connsiteX12" fmla="*/ 9479736 w 10933260"/>
              <a:gd name="connsiteY12" fmla="*/ 202743 h 4492148"/>
              <a:gd name="connsiteX13" fmla="*/ 6447273 w 10933260"/>
              <a:gd name="connsiteY13" fmla="*/ 436561 h 4492148"/>
              <a:gd name="connsiteX14" fmla="*/ 6706580 w 10933260"/>
              <a:gd name="connsiteY14" fmla="*/ 656482 h 4492148"/>
              <a:gd name="connsiteX15" fmla="*/ 3914874 w 10933260"/>
              <a:gd name="connsiteY15" fmla="*/ 654405 h 4492148"/>
              <a:gd name="connsiteX16" fmla="*/ 4534204 w 10933260"/>
              <a:gd name="connsiteY16" fmla="*/ 711320 h 4492148"/>
              <a:gd name="connsiteX0" fmla="*/ 4534204 w 10933260"/>
              <a:gd name="connsiteY0" fmla="*/ 711320 h 4492148"/>
              <a:gd name="connsiteX1" fmla="*/ 10933260 w 10933260"/>
              <a:gd name="connsiteY1" fmla="*/ 1137144 h 4492148"/>
              <a:gd name="connsiteX2" fmla="*/ 8211138 w 10933260"/>
              <a:gd name="connsiteY2" fmla="*/ 1232804 h 4492148"/>
              <a:gd name="connsiteX3" fmla="*/ 5694180 w 10933260"/>
              <a:gd name="connsiteY3" fmla="*/ 2051591 h 4492148"/>
              <a:gd name="connsiteX4" fmla="*/ 5555958 w 10933260"/>
              <a:gd name="connsiteY4" fmla="*/ 2471352 h 4492148"/>
              <a:gd name="connsiteX5" fmla="*/ 5821772 w 10933260"/>
              <a:gd name="connsiteY5" fmla="*/ 2636338 h 4492148"/>
              <a:gd name="connsiteX6" fmla="*/ 5301143 w 10933260"/>
              <a:gd name="connsiteY6" fmla="*/ 3426354 h 4492148"/>
              <a:gd name="connsiteX7" fmla="*/ 4972732 w 10933260"/>
              <a:gd name="connsiteY7" fmla="*/ 2884169 h 4492148"/>
              <a:gd name="connsiteX8" fmla="*/ 1065188 w 10933260"/>
              <a:gd name="connsiteY8" fmla="*/ 4492148 h 4492148"/>
              <a:gd name="connsiteX9" fmla="*/ 362910 w 10933260"/>
              <a:gd name="connsiteY9" fmla="*/ 351511 h 4492148"/>
              <a:gd name="connsiteX10" fmla="*/ 6853495 w 10933260"/>
              <a:gd name="connsiteY10" fmla="*/ 228127 h 4492148"/>
              <a:gd name="connsiteX11" fmla="*/ 8074530 w 10933260"/>
              <a:gd name="connsiteY11" fmla="*/ 202813 h 4492148"/>
              <a:gd name="connsiteX12" fmla="*/ 9479736 w 10933260"/>
              <a:gd name="connsiteY12" fmla="*/ 202743 h 4492148"/>
              <a:gd name="connsiteX13" fmla="*/ 6447273 w 10933260"/>
              <a:gd name="connsiteY13" fmla="*/ 436561 h 4492148"/>
              <a:gd name="connsiteX14" fmla="*/ 6706580 w 10933260"/>
              <a:gd name="connsiteY14" fmla="*/ 656482 h 4492148"/>
              <a:gd name="connsiteX15" fmla="*/ 3914874 w 10933260"/>
              <a:gd name="connsiteY15" fmla="*/ 654405 h 4492148"/>
              <a:gd name="connsiteX16" fmla="*/ 4534204 w 10933260"/>
              <a:gd name="connsiteY16" fmla="*/ 711320 h 4492148"/>
              <a:gd name="connsiteX0" fmla="*/ 4534204 w 10933260"/>
              <a:gd name="connsiteY0" fmla="*/ 711320 h 4492148"/>
              <a:gd name="connsiteX1" fmla="*/ 10933260 w 10933260"/>
              <a:gd name="connsiteY1" fmla="*/ 1137144 h 4492148"/>
              <a:gd name="connsiteX2" fmla="*/ 8200506 w 10933260"/>
              <a:gd name="connsiteY2" fmla="*/ 1607199 h 4492148"/>
              <a:gd name="connsiteX3" fmla="*/ 5694180 w 10933260"/>
              <a:gd name="connsiteY3" fmla="*/ 2051591 h 4492148"/>
              <a:gd name="connsiteX4" fmla="*/ 5555958 w 10933260"/>
              <a:gd name="connsiteY4" fmla="*/ 2471352 h 4492148"/>
              <a:gd name="connsiteX5" fmla="*/ 5821772 w 10933260"/>
              <a:gd name="connsiteY5" fmla="*/ 2636338 h 4492148"/>
              <a:gd name="connsiteX6" fmla="*/ 5301143 w 10933260"/>
              <a:gd name="connsiteY6" fmla="*/ 3426354 h 4492148"/>
              <a:gd name="connsiteX7" fmla="*/ 4972732 w 10933260"/>
              <a:gd name="connsiteY7" fmla="*/ 2884169 h 4492148"/>
              <a:gd name="connsiteX8" fmla="*/ 1065188 w 10933260"/>
              <a:gd name="connsiteY8" fmla="*/ 4492148 h 4492148"/>
              <a:gd name="connsiteX9" fmla="*/ 362910 w 10933260"/>
              <a:gd name="connsiteY9" fmla="*/ 351511 h 4492148"/>
              <a:gd name="connsiteX10" fmla="*/ 6853495 w 10933260"/>
              <a:gd name="connsiteY10" fmla="*/ 228127 h 4492148"/>
              <a:gd name="connsiteX11" fmla="*/ 8074530 w 10933260"/>
              <a:gd name="connsiteY11" fmla="*/ 202813 h 4492148"/>
              <a:gd name="connsiteX12" fmla="*/ 9479736 w 10933260"/>
              <a:gd name="connsiteY12" fmla="*/ 202743 h 4492148"/>
              <a:gd name="connsiteX13" fmla="*/ 6447273 w 10933260"/>
              <a:gd name="connsiteY13" fmla="*/ 436561 h 4492148"/>
              <a:gd name="connsiteX14" fmla="*/ 6706580 w 10933260"/>
              <a:gd name="connsiteY14" fmla="*/ 656482 h 4492148"/>
              <a:gd name="connsiteX15" fmla="*/ 3914874 w 10933260"/>
              <a:gd name="connsiteY15" fmla="*/ 654405 h 4492148"/>
              <a:gd name="connsiteX16" fmla="*/ 4534204 w 10933260"/>
              <a:gd name="connsiteY16" fmla="*/ 711320 h 4492148"/>
              <a:gd name="connsiteX0" fmla="*/ 4534204 w 10933260"/>
              <a:gd name="connsiteY0" fmla="*/ 711320 h 4492148"/>
              <a:gd name="connsiteX1" fmla="*/ 10933260 w 10933260"/>
              <a:gd name="connsiteY1" fmla="*/ 1137144 h 4492148"/>
              <a:gd name="connsiteX2" fmla="*/ 8200506 w 10933260"/>
              <a:gd name="connsiteY2" fmla="*/ 1607199 h 4492148"/>
              <a:gd name="connsiteX3" fmla="*/ 5694180 w 10933260"/>
              <a:gd name="connsiteY3" fmla="*/ 2051591 h 4492148"/>
              <a:gd name="connsiteX4" fmla="*/ 5555958 w 10933260"/>
              <a:gd name="connsiteY4" fmla="*/ 2471352 h 4492148"/>
              <a:gd name="connsiteX5" fmla="*/ 5821772 w 10933260"/>
              <a:gd name="connsiteY5" fmla="*/ 2636338 h 4492148"/>
              <a:gd name="connsiteX6" fmla="*/ 5301143 w 10933260"/>
              <a:gd name="connsiteY6" fmla="*/ 3426354 h 4492148"/>
              <a:gd name="connsiteX7" fmla="*/ 4972732 w 10933260"/>
              <a:gd name="connsiteY7" fmla="*/ 2884169 h 4492148"/>
              <a:gd name="connsiteX8" fmla="*/ 1065188 w 10933260"/>
              <a:gd name="connsiteY8" fmla="*/ 4492148 h 4492148"/>
              <a:gd name="connsiteX9" fmla="*/ 362910 w 10933260"/>
              <a:gd name="connsiteY9" fmla="*/ 351511 h 4492148"/>
              <a:gd name="connsiteX10" fmla="*/ 6853495 w 10933260"/>
              <a:gd name="connsiteY10" fmla="*/ 228127 h 4492148"/>
              <a:gd name="connsiteX11" fmla="*/ 8074530 w 10933260"/>
              <a:gd name="connsiteY11" fmla="*/ 202813 h 4492148"/>
              <a:gd name="connsiteX12" fmla="*/ 9479736 w 10933260"/>
              <a:gd name="connsiteY12" fmla="*/ 202743 h 4492148"/>
              <a:gd name="connsiteX13" fmla="*/ 6447273 w 10933260"/>
              <a:gd name="connsiteY13" fmla="*/ 436561 h 4492148"/>
              <a:gd name="connsiteX14" fmla="*/ 6706580 w 10933260"/>
              <a:gd name="connsiteY14" fmla="*/ 656482 h 4492148"/>
              <a:gd name="connsiteX15" fmla="*/ 3914874 w 10933260"/>
              <a:gd name="connsiteY15" fmla="*/ 654405 h 4492148"/>
              <a:gd name="connsiteX16" fmla="*/ 4534204 w 10933260"/>
              <a:gd name="connsiteY16" fmla="*/ 711320 h 4492148"/>
              <a:gd name="connsiteX0" fmla="*/ 4534204 w 10933260"/>
              <a:gd name="connsiteY0" fmla="*/ 711320 h 4492148"/>
              <a:gd name="connsiteX1" fmla="*/ 10933260 w 10933260"/>
              <a:gd name="connsiteY1" fmla="*/ 1137144 h 4492148"/>
              <a:gd name="connsiteX2" fmla="*/ 8094181 w 10933260"/>
              <a:gd name="connsiteY2" fmla="*/ 1638927 h 4492148"/>
              <a:gd name="connsiteX3" fmla="*/ 5694180 w 10933260"/>
              <a:gd name="connsiteY3" fmla="*/ 2051591 h 4492148"/>
              <a:gd name="connsiteX4" fmla="*/ 5555958 w 10933260"/>
              <a:gd name="connsiteY4" fmla="*/ 2471352 h 4492148"/>
              <a:gd name="connsiteX5" fmla="*/ 5821772 w 10933260"/>
              <a:gd name="connsiteY5" fmla="*/ 2636338 h 4492148"/>
              <a:gd name="connsiteX6" fmla="*/ 5301143 w 10933260"/>
              <a:gd name="connsiteY6" fmla="*/ 3426354 h 4492148"/>
              <a:gd name="connsiteX7" fmla="*/ 4972732 w 10933260"/>
              <a:gd name="connsiteY7" fmla="*/ 2884169 h 4492148"/>
              <a:gd name="connsiteX8" fmla="*/ 1065188 w 10933260"/>
              <a:gd name="connsiteY8" fmla="*/ 4492148 h 4492148"/>
              <a:gd name="connsiteX9" fmla="*/ 362910 w 10933260"/>
              <a:gd name="connsiteY9" fmla="*/ 351511 h 4492148"/>
              <a:gd name="connsiteX10" fmla="*/ 6853495 w 10933260"/>
              <a:gd name="connsiteY10" fmla="*/ 228127 h 4492148"/>
              <a:gd name="connsiteX11" fmla="*/ 8074530 w 10933260"/>
              <a:gd name="connsiteY11" fmla="*/ 202813 h 4492148"/>
              <a:gd name="connsiteX12" fmla="*/ 9479736 w 10933260"/>
              <a:gd name="connsiteY12" fmla="*/ 202743 h 4492148"/>
              <a:gd name="connsiteX13" fmla="*/ 6447273 w 10933260"/>
              <a:gd name="connsiteY13" fmla="*/ 436561 h 4492148"/>
              <a:gd name="connsiteX14" fmla="*/ 6706580 w 10933260"/>
              <a:gd name="connsiteY14" fmla="*/ 656482 h 4492148"/>
              <a:gd name="connsiteX15" fmla="*/ 3914874 w 10933260"/>
              <a:gd name="connsiteY15" fmla="*/ 654405 h 4492148"/>
              <a:gd name="connsiteX16" fmla="*/ 4534204 w 10933260"/>
              <a:gd name="connsiteY16" fmla="*/ 711320 h 4492148"/>
              <a:gd name="connsiteX0" fmla="*/ 4534204 w 10933260"/>
              <a:gd name="connsiteY0" fmla="*/ 711320 h 4492148"/>
              <a:gd name="connsiteX1" fmla="*/ 10933260 w 10933260"/>
              <a:gd name="connsiteY1" fmla="*/ 1137144 h 4492148"/>
              <a:gd name="connsiteX2" fmla="*/ 8094181 w 10933260"/>
              <a:gd name="connsiteY2" fmla="*/ 1638927 h 4492148"/>
              <a:gd name="connsiteX3" fmla="*/ 5694180 w 10933260"/>
              <a:gd name="connsiteY3" fmla="*/ 2051591 h 4492148"/>
              <a:gd name="connsiteX4" fmla="*/ 5555958 w 10933260"/>
              <a:gd name="connsiteY4" fmla="*/ 2471352 h 4492148"/>
              <a:gd name="connsiteX5" fmla="*/ 5821772 w 10933260"/>
              <a:gd name="connsiteY5" fmla="*/ 2636338 h 4492148"/>
              <a:gd name="connsiteX6" fmla="*/ 5301143 w 10933260"/>
              <a:gd name="connsiteY6" fmla="*/ 3426354 h 4492148"/>
              <a:gd name="connsiteX7" fmla="*/ 4972732 w 10933260"/>
              <a:gd name="connsiteY7" fmla="*/ 2884169 h 4492148"/>
              <a:gd name="connsiteX8" fmla="*/ 1065188 w 10933260"/>
              <a:gd name="connsiteY8" fmla="*/ 4492148 h 4492148"/>
              <a:gd name="connsiteX9" fmla="*/ 362910 w 10933260"/>
              <a:gd name="connsiteY9" fmla="*/ 351511 h 4492148"/>
              <a:gd name="connsiteX10" fmla="*/ 6853495 w 10933260"/>
              <a:gd name="connsiteY10" fmla="*/ 228127 h 4492148"/>
              <a:gd name="connsiteX11" fmla="*/ 8074530 w 10933260"/>
              <a:gd name="connsiteY11" fmla="*/ 202813 h 4492148"/>
              <a:gd name="connsiteX12" fmla="*/ 9479736 w 10933260"/>
              <a:gd name="connsiteY12" fmla="*/ 202743 h 4492148"/>
              <a:gd name="connsiteX13" fmla="*/ 6447273 w 10933260"/>
              <a:gd name="connsiteY13" fmla="*/ 436561 h 4492148"/>
              <a:gd name="connsiteX14" fmla="*/ 6706580 w 10933260"/>
              <a:gd name="connsiteY14" fmla="*/ 656482 h 4492148"/>
              <a:gd name="connsiteX15" fmla="*/ 3914874 w 10933260"/>
              <a:gd name="connsiteY15" fmla="*/ 654405 h 4492148"/>
              <a:gd name="connsiteX16" fmla="*/ 4534204 w 10933260"/>
              <a:gd name="connsiteY16" fmla="*/ 711320 h 4492148"/>
              <a:gd name="connsiteX0" fmla="*/ 4534204 w 10390999"/>
              <a:gd name="connsiteY0" fmla="*/ 711320 h 4492148"/>
              <a:gd name="connsiteX1" fmla="*/ 10390999 w 10390999"/>
              <a:gd name="connsiteY1" fmla="*/ 2215911 h 4492148"/>
              <a:gd name="connsiteX2" fmla="*/ 8094181 w 10390999"/>
              <a:gd name="connsiteY2" fmla="*/ 1638927 h 4492148"/>
              <a:gd name="connsiteX3" fmla="*/ 5694180 w 10390999"/>
              <a:gd name="connsiteY3" fmla="*/ 2051591 h 4492148"/>
              <a:gd name="connsiteX4" fmla="*/ 5555958 w 10390999"/>
              <a:gd name="connsiteY4" fmla="*/ 2471352 h 4492148"/>
              <a:gd name="connsiteX5" fmla="*/ 5821772 w 10390999"/>
              <a:gd name="connsiteY5" fmla="*/ 2636338 h 4492148"/>
              <a:gd name="connsiteX6" fmla="*/ 5301143 w 10390999"/>
              <a:gd name="connsiteY6" fmla="*/ 3426354 h 4492148"/>
              <a:gd name="connsiteX7" fmla="*/ 4972732 w 10390999"/>
              <a:gd name="connsiteY7" fmla="*/ 2884169 h 4492148"/>
              <a:gd name="connsiteX8" fmla="*/ 1065188 w 10390999"/>
              <a:gd name="connsiteY8" fmla="*/ 4492148 h 4492148"/>
              <a:gd name="connsiteX9" fmla="*/ 362910 w 10390999"/>
              <a:gd name="connsiteY9" fmla="*/ 351511 h 4492148"/>
              <a:gd name="connsiteX10" fmla="*/ 6853495 w 10390999"/>
              <a:gd name="connsiteY10" fmla="*/ 228127 h 4492148"/>
              <a:gd name="connsiteX11" fmla="*/ 8074530 w 10390999"/>
              <a:gd name="connsiteY11" fmla="*/ 202813 h 4492148"/>
              <a:gd name="connsiteX12" fmla="*/ 9479736 w 10390999"/>
              <a:gd name="connsiteY12" fmla="*/ 202743 h 4492148"/>
              <a:gd name="connsiteX13" fmla="*/ 6447273 w 10390999"/>
              <a:gd name="connsiteY13" fmla="*/ 436561 h 4492148"/>
              <a:gd name="connsiteX14" fmla="*/ 6706580 w 10390999"/>
              <a:gd name="connsiteY14" fmla="*/ 656482 h 4492148"/>
              <a:gd name="connsiteX15" fmla="*/ 3914874 w 10390999"/>
              <a:gd name="connsiteY15" fmla="*/ 654405 h 4492148"/>
              <a:gd name="connsiteX16" fmla="*/ 4534204 w 10390999"/>
              <a:gd name="connsiteY16" fmla="*/ 711320 h 4492148"/>
              <a:gd name="connsiteX0" fmla="*/ 4534204 w 10521729"/>
              <a:gd name="connsiteY0" fmla="*/ 711320 h 4492148"/>
              <a:gd name="connsiteX1" fmla="*/ 10521729 w 10521729"/>
              <a:gd name="connsiteY1" fmla="*/ 672325 h 4492148"/>
              <a:gd name="connsiteX2" fmla="*/ 10390999 w 10521729"/>
              <a:gd name="connsiteY2" fmla="*/ 2215911 h 4492148"/>
              <a:gd name="connsiteX3" fmla="*/ 8094181 w 10521729"/>
              <a:gd name="connsiteY3" fmla="*/ 1638927 h 4492148"/>
              <a:gd name="connsiteX4" fmla="*/ 5694180 w 10521729"/>
              <a:gd name="connsiteY4" fmla="*/ 2051591 h 4492148"/>
              <a:gd name="connsiteX5" fmla="*/ 5555958 w 10521729"/>
              <a:gd name="connsiteY5" fmla="*/ 2471352 h 4492148"/>
              <a:gd name="connsiteX6" fmla="*/ 5821772 w 10521729"/>
              <a:gd name="connsiteY6" fmla="*/ 2636338 h 4492148"/>
              <a:gd name="connsiteX7" fmla="*/ 5301143 w 10521729"/>
              <a:gd name="connsiteY7" fmla="*/ 3426354 h 4492148"/>
              <a:gd name="connsiteX8" fmla="*/ 4972732 w 10521729"/>
              <a:gd name="connsiteY8" fmla="*/ 2884169 h 4492148"/>
              <a:gd name="connsiteX9" fmla="*/ 1065188 w 10521729"/>
              <a:gd name="connsiteY9" fmla="*/ 4492148 h 4492148"/>
              <a:gd name="connsiteX10" fmla="*/ 362910 w 10521729"/>
              <a:gd name="connsiteY10" fmla="*/ 351511 h 4492148"/>
              <a:gd name="connsiteX11" fmla="*/ 6853495 w 10521729"/>
              <a:gd name="connsiteY11" fmla="*/ 228127 h 4492148"/>
              <a:gd name="connsiteX12" fmla="*/ 8074530 w 10521729"/>
              <a:gd name="connsiteY12" fmla="*/ 202813 h 4492148"/>
              <a:gd name="connsiteX13" fmla="*/ 9479736 w 10521729"/>
              <a:gd name="connsiteY13" fmla="*/ 202743 h 4492148"/>
              <a:gd name="connsiteX14" fmla="*/ 6447273 w 10521729"/>
              <a:gd name="connsiteY14" fmla="*/ 436561 h 4492148"/>
              <a:gd name="connsiteX15" fmla="*/ 6706580 w 10521729"/>
              <a:gd name="connsiteY15" fmla="*/ 656482 h 4492148"/>
              <a:gd name="connsiteX16" fmla="*/ 3914874 w 10521729"/>
              <a:gd name="connsiteY16" fmla="*/ 654405 h 4492148"/>
              <a:gd name="connsiteX17" fmla="*/ 4534204 w 10521729"/>
              <a:gd name="connsiteY17" fmla="*/ 711320 h 4492148"/>
              <a:gd name="connsiteX0" fmla="*/ 10148195 w 10541652"/>
              <a:gd name="connsiteY0" fmla="*/ 197319 h 4492148"/>
              <a:gd name="connsiteX1" fmla="*/ 10521729 w 10541652"/>
              <a:gd name="connsiteY1" fmla="*/ 672325 h 4492148"/>
              <a:gd name="connsiteX2" fmla="*/ 10390999 w 10541652"/>
              <a:gd name="connsiteY2" fmla="*/ 2215911 h 4492148"/>
              <a:gd name="connsiteX3" fmla="*/ 8094181 w 10541652"/>
              <a:gd name="connsiteY3" fmla="*/ 1638927 h 4492148"/>
              <a:gd name="connsiteX4" fmla="*/ 5694180 w 10541652"/>
              <a:gd name="connsiteY4" fmla="*/ 2051591 h 4492148"/>
              <a:gd name="connsiteX5" fmla="*/ 5555958 w 10541652"/>
              <a:gd name="connsiteY5" fmla="*/ 2471352 h 4492148"/>
              <a:gd name="connsiteX6" fmla="*/ 5821772 w 10541652"/>
              <a:gd name="connsiteY6" fmla="*/ 2636338 h 4492148"/>
              <a:gd name="connsiteX7" fmla="*/ 5301143 w 10541652"/>
              <a:gd name="connsiteY7" fmla="*/ 3426354 h 4492148"/>
              <a:gd name="connsiteX8" fmla="*/ 4972732 w 10541652"/>
              <a:gd name="connsiteY8" fmla="*/ 2884169 h 4492148"/>
              <a:gd name="connsiteX9" fmla="*/ 1065188 w 10541652"/>
              <a:gd name="connsiteY9" fmla="*/ 4492148 h 4492148"/>
              <a:gd name="connsiteX10" fmla="*/ 362910 w 10541652"/>
              <a:gd name="connsiteY10" fmla="*/ 351511 h 4492148"/>
              <a:gd name="connsiteX11" fmla="*/ 6853495 w 10541652"/>
              <a:gd name="connsiteY11" fmla="*/ 228127 h 4492148"/>
              <a:gd name="connsiteX12" fmla="*/ 8074530 w 10541652"/>
              <a:gd name="connsiteY12" fmla="*/ 202813 h 4492148"/>
              <a:gd name="connsiteX13" fmla="*/ 9479736 w 10541652"/>
              <a:gd name="connsiteY13" fmla="*/ 202743 h 4492148"/>
              <a:gd name="connsiteX14" fmla="*/ 6447273 w 10541652"/>
              <a:gd name="connsiteY14" fmla="*/ 436561 h 4492148"/>
              <a:gd name="connsiteX15" fmla="*/ 6706580 w 10541652"/>
              <a:gd name="connsiteY15" fmla="*/ 656482 h 4492148"/>
              <a:gd name="connsiteX16" fmla="*/ 3914874 w 10541652"/>
              <a:gd name="connsiteY16" fmla="*/ 654405 h 4492148"/>
              <a:gd name="connsiteX17" fmla="*/ 10148195 w 10541652"/>
              <a:gd name="connsiteY17" fmla="*/ 197319 h 4492148"/>
              <a:gd name="connsiteX0" fmla="*/ 10148195 w 10541652"/>
              <a:gd name="connsiteY0" fmla="*/ 197319 h 4492148"/>
              <a:gd name="connsiteX1" fmla="*/ 10521729 w 10541652"/>
              <a:gd name="connsiteY1" fmla="*/ 672325 h 4492148"/>
              <a:gd name="connsiteX2" fmla="*/ 10390999 w 10541652"/>
              <a:gd name="connsiteY2" fmla="*/ 2215911 h 4492148"/>
              <a:gd name="connsiteX3" fmla="*/ 8094181 w 10541652"/>
              <a:gd name="connsiteY3" fmla="*/ 1638927 h 4492148"/>
              <a:gd name="connsiteX4" fmla="*/ 5694180 w 10541652"/>
              <a:gd name="connsiteY4" fmla="*/ 2051591 h 4492148"/>
              <a:gd name="connsiteX5" fmla="*/ 5555958 w 10541652"/>
              <a:gd name="connsiteY5" fmla="*/ 2471352 h 4492148"/>
              <a:gd name="connsiteX6" fmla="*/ 5821772 w 10541652"/>
              <a:gd name="connsiteY6" fmla="*/ 2636338 h 4492148"/>
              <a:gd name="connsiteX7" fmla="*/ 5301143 w 10541652"/>
              <a:gd name="connsiteY7" fmla="*/ 3426354 h 4492148"/>
              <a:gd name="connsiteX8" fmla="*/ 4972732 w 10541652"/>
              <a:gd name="connsiteY8" fmla="*/ 2884169 h 4492148"/>
              <a:gd name="connsiteX9" fmla="*/ 1065188 w 10541652"/>
              <a:gd name="connsiteY9" fmla="*/ 4492148 h 4492148"/>
              <a:gd name="connsiteX10" fmla="*/ 362910 w 10541652"/>
              <a:gd name="connsiteY10" fmla="*/ 351511 h 4492148"/>
              <a:gd name="connsiteX11" fmla="*/ 6853495 w 10541652"/>
              <a:gd name="connsiteY11" fmla="*/ 228127 h 4492148"/>
              <a:gd name="connsiteX12" fmla="*/ 8074530 w 10541652"/>
              <a:gd name="connsiteY12" fmla="*/ 202813 h 4492148"/>
              <a:gd name="connsiteX13" fmla="*/ 9479736 w 10541652"/>
              <a:gd name="connsiteY13" fmla="*/ 202743 h 4492148"/>
              <a:gd name="connsiteX14" fmla="*/ 6447273 w 10541652"/>
              <a:gd name="connsiteY14" fmla="*/ 436561 h 4492148"/>
              <a:gd name="connsiteX15" fmla="*/ 6706580 w 10541652"/>
              <a:gd name="connsiteY15" fmla="*/ 656482 h 4492148"/>
              <a:gd name="connsiteX16" fmla="*/ 7221599 w 10541652"/>
              <a:gd name="connsiteY16" fmla="*/ 178479 h 4492148"/>
              <a:gd name="connsiteX17" fmla="*/ 10148195 w 10541652"/>
              <a:gd name="connsiteY17" fmla="*/ 197319 h 4492148"/>
              <a:gd name="connsiteX0" fmla="*/ 10148195 w 10541652"/>
              <a:gd name="connsiteY0" fmla="*/ 197319 h 4492148"/>
              <a:gd name="connsiteX1" fmla="*/ 10521729 w 10541652"/>
              <a:gd name="connsiteY1" fmla="*/ 672325 h 4492148"/>
              <a:gd name="connsiteX2" fmla="*/ 10390999 w 10541652"/>
              <a:gd name="connsiteY2" fmla="*/ 2215911 h 4492148"/>
              <a:gd name="connsiteX3" fmla="*/ 8094181 w 10541652"/>
              <a:gd name="connsiteY3" fmla="*/ 1638927 h 4492148"/>
              <a:gd name="connsiteX4" fmla="*/ 5694180 w 10541652"/>
              <a:gd name="connsiteY4" fmla="*/ 2051591 h 4492148"/>
              <a:gd name="connsiteX5" fmla="*/ 5555958 w 10541652"/>
              <a:gd name="connsiteY5" fmla="*/ 2471352 h 4492148"/>
              <a:gd name="connsiteX6" fmla="*/ 5821772 w 10541652"/>
              <a:gd name="connsiteY6" fmla="*/ 2636338 h 4492148"/>
              <a:gd name="connsiteX7" fmla="*/ 5301143 w 10541652"/>
              <a:gd name="connsiteY7" fmla="*/ 3426354 h 4492148"/>
              <a:gd name="connsiteX8" fmla="*/ 4972732 w 10541652"/>
              <a:gd name="connsiteY8" fmla="*/ 2884169 h 4492148"/>
              <a:gd name="connsiteX9" fmla="*/ 1065188 w 10541652"/>
              <a:gd name="connsiteY9" fmla="*/ 4492148 h 4492148"/>
              <a:gd name="connsiteX10" fmla="*/ 362910 w 10541652"/>
              <a:gd name="connsiteY10" fmla="*/ 351511 h 4492148"/>
              <a:gd name="connsiteX11" fmla="*/ 6853495 w 10541652"/>
              <a:gd name="connsiteY11" fmla="*/ 228127 h 4492148"/>
              <a:gd name="connsiteX12" fmla="*/ 8074530 w 10541652"/>
              <a:gd name="connsiteY12" fmla="*/ 202813 h 4492148"/>
              <a:gd name="connsiteX13" fmla="*/ 9479736 w 10541652"/>
              <a:gd name="connsiteY13" fmla="*/ 202743 h 4492148"/>
              <a:gd name="connsiteX14" fmla="*/ 8329236 w 10541652"/>
              <a:gd name="connsiteY14" fmla="*/ 201771 h 4492148"/>
              <a:gd name="connsiteX15" fmla="*/ 6706580 w 10541652"/>
              <a:gd name="connsiteY15" fmla="*/ 656482 h 4492148"/>
              <a:gd name="connsiteX16" fmla="*/ 7221599 w 10541652"/>
              <a:gd name="connsiteY16" fmla="*/ 178479 h 4492148"/>
              <a:gd name="connsiteX17" fmla="*/ 10148195 w 10541652"/>
              <a:gd name="connsiteY17" fmla="*/ 197319 h 4492148"/>
              <a:gd name="connsiteX0" fmla="*/ 10148195 w 10541652"/>
              <a:gd name="connsiteY0" fmla="*/ 197319 h 4492148"/>
              <a:gd name="connsiteX1" fmla="*/ 10521729 w 10541652"/>
              <a:gd name="connsiteY1" fmla="*/ 672325 h 4492148"/>
              <a:gd name="connsiteX2" fmla="*/ 10390999 w 10541652"/>
              <a:gd name="connsiteY2" fmla="*/ 2215911 h 4492148"/>
              <a:gd name="connsiteX3" fmla="*/ 8094181 w 10541652"/>
              <a:gd name="connsiteY3" fmla="*/ 1638927 h 4492148"/>
              <a:gd name="connsiteX4" fmla="*/ 5694180 w 10541652"/>
              <a:gd name="connsiteY4" fmla="*/ 2051591 h 4492148"/>
              <a:gd name="connsiteX5" fmla="*/ 5555958 w 10541652"/>
              <a:gd name="connsiteY5" fmla="*/ 2471352 h 4492148"/>
              <a:gd name="connsiteX6" fmla="*/ 5821772 w 10541652"/>
              <a:gd name="connsiteY6" fmla="*/ 2636338 h 4492148"/>
              <a:gd name="connsiteX7" fmla="*/ 5301143 w 10541652"/>
              <a:gd name="connsiteY7" fmla="*/ 3426354 h 4492148"/>
              <a:gd name="connsiteX8" fmla="*/ 4972732 w 10541652"/>
              <a:gd name="connsiteY8" fmla="*/ 2884169 h 4492148"/>
              <a:gd name="connsiteX9" fmla="*/ 1065188 w 10541652"/>
              <a:gd name="connsiteY9" fmla="*/ 4492148 h 4492148"/>
              <a:gd name="connsiteX10" fmla="*/ 362910 w 10541652"/>
              <a:gd name="connsiteY10" fmla="*/ 351511 h 4492148"/>
              <a:gd name="connsiteX11" fmla="*/ 6853495 w 10541652"/>
              <a:gd name="connsiteY11" fmla="*/ 228127 h 4492148"/>
              <a:gd name="connsiteX12" fmla="*/ 8074530 w 10541652"/>
              <a:gd name="connsiteY12" fmla="*/ 202813 h 4492148"/>
              <a:gd name="connsiteX13" fmla="*/ 9479736 w 10541652"/>
              <a:gd name="connsiteY13" fmla="*/ 202743 h 4492148"/>
              <a:gd name="connsiteX14" fmla="*/ 8329236 w 10541652"/>
              <a:gd name="connsiteY14" fmla="*/ 201771 h 4492148"/>
              <a:gd name="connsiteX15" fmla="*/ 7440227 w 10541652"/>
              <a:gd name="connsiteY15" fmla="*/ 275741 h 4492148"/>
              <a:gd name="connsiteX16" fmla="*/ 7221599 w 10541652"/>
              <a:gd name="connsiteY16" fmla="*/ 178479 h 4492148"/>
              <a:gd name="connsiteX17" fmla="*/ 10148195 w 10541652"/>
              <a:gd name="connsiteY17" fmla="*/ 197319 h 4492148"/>
              <a:gd name="connsiteX0" fmla="*/ 10148195 w 10541652"/>
              <a:gd name="connsiteY0" fmla="*/ 197319 h 4492148"/>
              <a:gd name="connsiteX1" fmla="*/ 10521729 w 10541652"/>
              <a:gd name="connsiteY1" fmla="*/ 672325 h 4492148"/>
              <a:gd name="connsiteX2" fmla="*/ 10390999 w 10541652"/>
              <a:gd name="connsiteY2" fmla="*/ 2215911 h 4492148"/>
              <a:gd name="connsiteX3" fmla="*/ 8094181 w 10541652"/>
              <a:gd name="connsiteY3" fmla="*/ 1638927 h 4492148"/>
              <a:gd name="connsiteX4" fmla="*/ 5694180 w 10541652"/>
              <a:gd name="connsiteY4" fmla="*/ 2051591 h 4492148"/>
              <a:gd name="connsiteX5" fmla="*/ 5555958 w 10541652"/>
              <a:gd name="connsiteY5" fmla="*/ 2471352 h 4492148"/>
              <a:gd name="connsiteX6" fmla="*/ 5821772 w 10541652"/>
              <a:gd name="connsiteY6" fmla="*/ 2636338 h 4492148"/>
              <a:gd name="connsiteX7" fmla="*/ 5301143 w 10541652"/>
              <a:gd name="connsiteY7" fmla="*/ 3426354 h 4492148"/>
              <a:gd name="connsiteX8" fmla="*/ 5504360 w 10541652"/>
              <a:gd name="connsiteY8" fmla="*/ 3683725 h 4492148"/>
              <a:gd name="connsiteX9" fmla="*/ 1065188 w 10541652"/>
              <a:gd name="connsiteY9" fmla="*/ 4492148 h 4492148"/>
              <a:gd name="connsiteX10" fmla="*/ 362910 w 10541652"/>
              <a:gd name="connsiteY10" fmla="*/ 351511 h 4492148"/>
              <a:gd name="connsiteX11" fmla="*/ 6853495 w 10541652"/>
              <a:gd name="connsiteY11" fmla="*/ 228127 h 4492148"/>
              <a:gd name="connsiteX12" fmla="*/ 8074530 w 10541652"/>
              <a:gd name="connsiteY12" fmla="*/ 202813 h 4492148"/>
              <a:gd name="connsiteX13" fmla="*/ 9479736 w 10541652"/>
              <a:gd name="connsiteY13" fmla="*/ 202743 h 4492148"/>
              <a:gd name="connsiteX14" fmla="*/ 8329236 w 10541652"/>
              <a:gd name="connsiteY14" fmla="*/ 201771 h 4492148"/>
              <a:gd name="connsiteX15" fmla="*/ 7440227 w 10541652"/>
              <a:gd name="connsiteY15" fmla="*/ 275741 h 4492148"/>
              <a:gd name="connsiteX16" fmla="*/ 7221599 w 10541652"/>
              <a:gd name="connsiteY16" fmla="*/ 178479 h 4492148"/>
              <a:gd name="connsiteX17" fmla="*/ 10148195 w 10541652"/>
              <a:gd name="connsiteY17" fmla="*/ 197319 h 4492148"/>
              <a:gd name="connsiteX0" fmla="*/ 10148195 w 10541652"/>
              <a:gd name="connsiteY0" fmla="*/ 197319 h 4492148"/>
              <a:gd name="connsiteX1" fmla="*/ 10521729 w 10541652"/>
              <a:gd name="connsiteY1" fmla="*/ 672325 h 4492148"/>
              <a:gd name="connsiteX2" fmla="*/ 10390999 w 10541652"/>
              <a:gd name="connsiteY2" fmla="*/ 2215911 h 4492148"/>
              <a:gd name="connsiteX3" fmla="*/ 8094181 w 10541652"/>
              <a:gd name="connsiteY3" fmla="*/ 1638927 h 4492148"/>
              <a:gd name="connsiteX4" fmla="*/ 5694180 w 10541652"/>
              <a:gd name="connsiteY4" fmla="*/ 2051591 h 4492148"/>
              <a:gd name="connsiteX5" fmla="*/ 5630386 w 10541652"/>
              <a:gd name="connsiteY5" fmla="*/ 2382513 h 4492148"/>
              <a:gd name="connsiteX6" fmla="*/ 5821772 w 10541652"/>
              <a:gd name="connsiteY6" fmla="*/ 2636338 h 4492148"/>
              <a:gd name="connsiteX7" fmla="*/ 5301143 w 10541652"/>
              <a:gd name="connsiteY7" fmla="*/ 3426354 h 4492148"/>
              <a:gd name="connsiteX8" fmla="*/ 5504360 w 10541652"/>
              <a:gd name="connsiteY8" fmla="*/ 3683725 h 4492148"/>
              <a:gd name="connsiteX9" fmla="*/ 1065188 w 10541652"/>
              <a:gd name="connsiteY9" fmla="*/ 4492148 h 4492148"/>
              <a:gd name="connsiteX10" fmla="*/ 362910 w 10541652"/>
              <a:gd name="connsiteY10" fmla="*/ 351511 h 4492148"/>
              <a:gd name="connsiteX11" fmla="*/ 6853495 w 10541652"/>
              <a:gd name="connsiteY11" fmla="*/ 228127 h 4492148"/>
              <a:gd name="connsiteX12" fmla="*/ 8074530 w 10541652"/>
              <a:gd name="connsiteY12" fmla="*/ 202813 h 4492148"/>
              <a:gd name="connsiteX13" fmla="*/ 9479736 w 10541652"/>
              <a:gd name="connsiteY13" fmla="*/ 202743 h 4492148"/>
              <a:gd name="connsiteX14" fmla="*/ 8329236 w 10541652"/>
              <a:gd name="connsiteY14" fmla="*/ 201771 h 4492148"/>
              <a:gd name="connsiteX15" fmla="*/ 7440227 w 10541652"/>
              <a:gd name="connsiteY15" fmla="*/ 275741 h 4492148"/>
              <a:gd name="connsiteX16" fmla="*/ 7221599 w 10541652"/>
              <a:gd name="connsiteY16" fmla="*/ 178479 h 4492148"/>
              <a:gd name="connsiteX17" fmla="*/ 10148195 w 10541652"/>
              <a:gd name="connsiteY17" fmla="*/ 197319 h 4492148"/>
              <a:gd name="connsiteX0" fmla="*/ 10148195 w 10541652"/>
              <a:gd name="connsiteY0" fmla="*/ 197319 h 4492148"/>
              <a:gd name="connsiteX1" fmla="*/ 10521729 w 10541652"/>
              <a:gd name="connsiteY1" fmla="*/ 672325 h 4492148"/>
              <a:gd name="connsiteX2" fmla="*/ 10390999 w 10541652"/>
              <a:gd name="connsiteY2" fmla="*/ 2215911 h 4492148"/>
              <a:gd name="connsiteX3" fmla="*/ 8094181 w 10541652"/>
              <a:gd name="connsiteY3" fmla="*/ 1638927 h 4492148"/>
              <a:gd name="connsiteX4" fmla="*/ 5694180 w 10541652"/>
              <a:gd name="connsiteY4" fmla="*/ 2051591 h 4492148"/>
              <a:gd name="connsiteX5" fmla="*/ 5630386 w 10541652"/>
              <a:gd name="connsiteY5" fmla="*/ 2382513 h 4492148"/>
              <a:gd name="connsiteX6" fmla="*/ 5821772 w 10541652"/>
              <a:gd name="connsiteY6" fmla="*/ 2636338 h 4492148"/>
              <a:gd name="connsiteX7" fmla="*/ 5301143 w 10541652"/>
              <a:gd name="connsiteY7" fmla="*/ 3426354 h 4492148"/>
              <a:gd name="connsiteX8" fmla="*/ 5504360 w 10541652"/>
              <a:gd name="connsiteY8" fmla="*/ 3683725 h 4492148"/>
              <a:gd name="connsiteX9" fmla="*/ 1065188 w 10541652"/>
              <a:gd name="connsiteY9" fmla="*/ 4492148 h 4492148"/>
              <a:gd name="connsiteX10" fmla="*/ 362910 w 10541652"/>
              <a:gd name="connsiteY10" fmla="*/ 351511 h 4492148"/>
              <a:gd name="connsiteX11" fmla="*/ 6853495 w 10541652"/>
              <a:gd name="connsiteY11" fmla="*/ 228127 h 4492148"/>
              <a:gd name="connsiteX12" fmla="*/ 8074530 w 10541652"/>
              <a:gd name="connsiteY12" fmla="*/ 202813 h 4492148"/>
              <a:gd name="connsiteX13" fmla="*/ 9479736 w 10541652"/>
              <a:gd name="connsiteY13" fmla="*/ 202743 h 4492148"/>
              <a:gd name="connsiteX14" fmla="*/ 8329236 w 10541652"/>
              <a:gd name="connsiteY14" fmla="*/ 201771 h 4492148"/>
              <a:gd name="connsiteX15" fmla="*/ 7440227 w 10541652"/>
              <a:gd name="connsiteY15" fmla="*/ 275741 h 4492148"/>
              <a:gd name="connsiteX16" fmla="*/ 7221599 w 10541652"/>
              <a:gd name="connsiteY16" fmla="*/ 178479 h 4492148"/>
              <a:gd name="connsiteX17" fmla="*/ 10148195 w 10541652"/>
              <a:gd name="connsiteY17" fmla="*/ 197319 h 4492148"/>
              <a:gd name="connsiteX0" fmla="*/ 10148195 w 10541652"/>
              <a:gd name="connsiteY0" fmla="*/ 197319 h 4492148"/>
              <a:gd name="connsiteX1" fmla="*/ 10521729 w 10541652"/>
              <a:gd name="connsiteY1" fmla="*/ 672325 h 4492148"/>
              <a:gd name="connsiteX2" fmla="*/ 10390999 w 10541652"/>
              <a:gd name="connsiteY2" fmla="*/ 2215911 h 4492148"/>
              <a:gd name="connsiteX3" fmla="*/ 8094181 w 10541652"/>
              <a:gd name="connsiteY3" fmla="*/ 1638927 h 4492148"/>
              <a:gd name="connsiteX4" fmla="*/ 6098217 w 10541652"/>
              <a:gd name="connsiteY4" fmla="*/ 1892949 h 4492148"/>
              <a:gd name="connsiteX5" fmla="*/ 5630386 w 10541652"/>
              <a:gd name="connsiteY5" fmla="*/ 2382513 h 4492148"/>
              <a:gd name="connsiteX6" fmla="*/ 5821772 w 10541652"/>
              <a:gd name="connsiteY6" fmla="*/ 2636338 h 4492148"/>
              <a:gd name="connsiteX7" fmla="*/ 5301143 w 10541652"/>
              <a:gd name="connsiteY7" fmla="*/ 3426354 h 4492148"/>
              <a:gd name="connsiteX8" fmla="*/ 5504360 w 10541652"/>
              <a:gd name="connsiteY8" fmla="*/ 3683725 h 4492148"/>
              <a:gd name="connsiteX9" fmla="*/ 1065188 w 10541652"/>
              <a:gd name="connsiteY9" fmla="*/ 4492148 h 4492148"/>
              <a:gd name="connsiteX10" fmla="*/ 362910 w 10541652"/>
              <a:gd name="connsiteY10" fmla="*/ 351511 h 4492148"/>
              <a:gd name="connsiteX11" fmla="*/ 6853495 w 10541652"/>
              <a:gd name="connsiteY11" fmla="*/ 228127 h 4492148"/>
              <a:gd name="connsiteX12" fmla="*/ 8074530 w 10541652"/>
              <a:gd name="connsiteY12" fmla="*/ 202813 h 4492148"/>
              <a:gd name="connsiteX13" fmla="*/ 9479736 w 10541652"/>
              <a:gd name="connsiteY13" fmla="*/ 202743 h 4492148"/>
              <a:gd name="connsiteX14" fmla="*/ 8329236 w 10541652"/>
              <a:gd name="connsiteY14" fmla="*/ 201771 h 4492148"/>
              <a:gd name="connsiteX15" fmla="*/ 7440227 w 10541652"/>
              <a:gd name="connsiteY15" fmla="*/ 275741 h 4492148"/>
              <a:gd name="connsiteX16" fmla="*/ 7221599 w 10541652"/>
              <a:gd name="connsiteY16" fmla="*/ 178479 h 4492148"/>
              <a:gd name="connsiteX17" fmla="*/ 10148195 w 10541652"/>
              <a:gd name="connsiteY17" fmla="*/ 197319 h 4492148"/>
              <a:gd name="connsiteX0" fmla="*/ 10148195 w 10541652"/>
              <a:gd name="connsiteY0" fmla="*/ 197319 h 4492148"/>
              <a:gd name="connsiteX1" fmla="*/ 10521729 w 10541652"/>
              <a:gd name="connsiteY1" fmla="*/ 672325 h 4492148"/>
              <a:gd name="connsiteX2" fmla="*/ 10199613 w 10541652"/>
              <a:gd name="connsiteY2" fmla="*/ 3002777 h 4492148"/>
              <a:gd name="connsiteX3" fmla="*/ 8094181 w 10541652"/>
              <a:gd name="connsiteY3" fmla="*/ 1638927 h 4492148"/>
              <a:gd name="connsiteX4" fmla="*/ 6098217 w 10541652"/>
              <a:gd name="connsiteY4" fmla="*/ 1892949 h 4492148"/>
              <a:gd name="connsiteX5" fmla="*/ 5630386 w 10541652"/>
              <a:gd name="connsiteY5" fmla="*/ 2382513 h 4492148"/>
              <a:gd name="connsiteX6" fmla="*/ 5821772 w 10541652"/>
              <a:gd name="connsiteY6" fmla="*/ 2636338 h 4492148"/>
              <a:gd name="connsiteX7" fmla="*/ 5301143 w 10541652"/>
              <a:gd name="connsiteY7" fmla="*/ 3426354 h 4492148"/>
              <a:gd name="connsiteX8" fmla="*/ 5504360 w 10541652"/>
              <a:gd name="connsiteY8" fmla="*/ 3683725 h 4492148"/>
              <a:gd name="connsiteX9" fmla="*/ 1065188 w 10541652"/>
              <a:gd name="connsiteY9" fmla="*/ 4492148 h 4492148"/>
              <a:gd name="connsiteX10" fmla="*/ 362910 w 10541652"/>
              <a:gd name="connsiteY10" fmla="*/ 351511 h 4492148"/>
              <a:gd name="connsiteX11" fmla="*/ 6853495 w 10541652"/>
              <a:gd name="connsiteY11" fmla="*/ 228127 h 4492148"/>
              <a:gd name="connsiteX12" fmla="*/ 8074530 w 10541652"/>
              <a:gd name="connsiteY12" fmla="*/ 202813 h 4492148"/>
              <a:gd name="connsiteX13" fmla="*/ 9479736 w 10541652"/>
              <a:gd name="connsiteY13" fmla="*/ 202743 h 4492148"/>
              <a:gd name="connsiteX14" fmla="*/ 8329236 w 10541652"/>
              <a:gd name="connsiteY14" fmla="*/ 201771 h 4492148"/>
              <a:gd name="connsiteX15" fmla="*/ 7440227 w 10541652"/>
              <a:gd name="connsiteY15" fmla="*/ 275741 h 4492148"/>
              <a:gd name="connsiteX16" fmla="*/ 7221599 w 10541652"/>
              <a:gd name="connsiteY16" fmla="*/ 178479 h 4492148"/>
              <a:gd name="connsiteX17" fmla="*/ 10148195 w 10541652"/>
              <a:gd name="connsiteY17" fmla="*/ 197319 h 4492148"/>
              <a:gd name="connsiteX0" fmla="*/ 10148195 w 10541652"/>
              <a:gd name="connsiteY0" fmla="*/ 197319 h 4492148"/>
              <a:gd name="connsiteX1" fmla="*/ 10521729 w 10541652"/>
              <a:gd name="connsiteY1" fmla="*/ 672325 h 4492148"/>
              <a:gd name="connsiteX2" fmla="*/ 10199613 w 10541652"/>
              <a:gd name="connsiteY2" fmla="*/ 3002777 h 4492148"/>
              <a:gd name="connsiteX3" fmla="*/ 8094181 w 10541652"/>
              <a:gd name="connsiteY3" fmla="*/ 1638927 h 4492148"/>
              <a:gd name="connsiteX4" fmla="*/ 6098217 w 10541652"/>
              <a:gd name="connsiteY4" fmla="*/ 1892949 h 4492148"/>
              <a:gd name="connsiteX5" fmla="*/ 5630386 w 10541652"/>
              <a:gd name="connsiteY5" fmla="*/ 2382513 h 4492148"/>
              <a:gd name="connsiteX6" fmla="*/ 5821772 w 10541652"/>
              <a:gd name="connsiteY6" fmla="*/ 2636338 h 4492148"/>
              <a:gd name="connsiteX7" fmla="*/ 5301143 w 10541652"/>
              <a:gd name="connsiteY7" fmla="*/ 3426354 h 4492148"/>
              <a:gd name="connsiteX8" fmla="*/ 5504360 w 10541652"/>
              <a:gd name="connsiteY8" fmla="*/ 3683725 h 4492148"/>
              <a:gd name="connsiteX9" fmla="*/ 1065188 w 10541652"/>
              <a:gd name="connsiteY9" fmla="*/ 4492148 h 4492148"/>
              <a:gd name="connsiteX10" fmla="*/ 362910 w 10541652"/>
              <a:gd name="connsiteY10" fmla="*/ 351511 h 4492148"/>
              <a:gd name="connsiteX11" fmla="*/ 6853495 w 10541652"/>
              <a:gd name="connsiteY11" fmla="*/ 228127 h 4492148"/>
              <a:gd name="connsiteX12" fmla="*/ 8074530 w 10541652"/>
              <a:gd name="connsiteY12" fmla="*/ 202813 h 4492148"/>
              <a:gd name="connsiteX13" fmla="*/ 9479736 w 10541652"/>
              <a:gd name="connsiteY13" fmla="*/ 202743 h 4492148"/>
              <a:gd name="connsiteX14" fmla="*/ 8329236 w 10541652"/>
              <a:gd name="connsiteY14" fmla="*/ 201771 h 4492148"/>
              <a:gd name="connsiteX15" fmla="*/ 7440227 w 10541652"/>
              <a:gd name="connsiteY15" fmla="*/ 275741 h 4492148"/>
              <a:gd name="connsiteX16" fmla="*/ 7221599 w 10541652"/>
              <a:gd name="connsiteY16" fmla="*/ 178479 h 4492148"/>
              <a:gd name="connsiteX17" fmla="*/ 10148195 w 10541652"/>
              <a:gd name="connsiteY17" fmla="*/ 197319 h 4492148"/>
              <a:gd name="connsiteX0" fmla="*/ 10148195 w 10541652"/>
              <a:gd name="connsiteY0" fmla="*/ 197319 h 4492148"/>
              <a:gd name="connsiteX1" fmla="*/ 10521729 w 10541652"/>
              <a:gd name="connsiteY1" fmla="*/ 672325 h 4492148"/>
              <a:gd name="connsiteX2" fmla="*/ 9540395 w 10541652"/>
              <a:gd name="connsiteY2" fmla="*/ 1790751 h 4492148"/>
              <a:gd name="connsiteX3" fmla="*/ 8094181 w 10541652"/>
              <a:gd name="connsiteY3" fmla="*/ 1638927 h 4492148"/>
              <a:gd name="connsiteX4" fmla="*/ 6098217 w 10541652"/>
              <a:gd name="connsiteY4" fmla="*/ 1892949 h 4492148"/>
              <a:gd name="connsiteX5" fmla="*/ 5630386 w 10541652"/>
              <a:gd name="connsiteY5" fmla="*/ 2382513 h 4492148"/>
              <a:gd name="connsiteX6" fmla="*/ 5821772 w 10541652"/>
              <a:gd name="connsiteY6" fmla="*/ 2636338 h 4492148"/>
              <a:gd name="connsiteX7" fmla="*/ 5301143 w 10541652"/>
              <a:gd name="connsiteY7" fmla="*/ 3426354 h 4492148"/>
              <a:gd name="connsiteX8" fmla="*/ 5504360 w 10541652"/>
              <a:gd name="connsiteY8" fmla="*/ 3683725 h 4492148"/>
              <a:gd name="connsiteX9" fmla="*/ 1065188 w 10541652"/>
              <a:gd name="connsiteY9" fmla="*/ 4492148 h 4492148"/>
              <a:gd name="connsiteX10" fmla="*/ 362910 w 10541652"/>
              <a:gd name="connsiteY10" fmla="*/ 351511 h 4492148"/>
              <a:gd name="connsiteX11" fmla="*/ 6853495 w 10541652"/>
              <a:gd name="connsiteY11" fmla="*/ 228127 h 4492148"/>
              <a:gd name="connsiteX12" fmla="*/ 8074530 w 10541652"/>
              <a:gd name="connsiteY12" fmla="*/ 202813 h 4492148"/>
              <a:gd name="connsiteX13" fmla="*/ 9479736 w 10541652"/>
              <a:gd name="connsiteY13" fmla="*/ 202743 h 4492148"/>
              <a:gd name="connsiteX14" fmla="*/ 8329236 w 10541652"/>
              <a:gd name="connsiteY14" fmla="*/ 201771 h 4492148"/>
              <a:gd name="connsiteX15" fmla="*/ 7440227 w 10541652"/>
              <a:gd name="connsiteY15" fmla="*/ 275741 h 4492148"/>
              <a:gd name="connsiteX16" fmla="*/ 7221599 w 10541652"/>
              <a:gd name="connsiteY16" fmla="*/ 178479 h 4492148"/>
              <a:gd name="connsiteX17" fmla="*/ 10148195 w 10541652"/>
              <a:gd name="connsiteY17" fmla="*/ 197319 h 4492148"/>
              <a:gd name="connsiteX0" fmla="*/ 10148195 w 10541652"/>
              <a:gd name="connsiteY0" fmla="*/ 197319 h 4492148"/>
              <a:gd name="connsiteX1" fmla="*/ 10521729 w 10541652"/>
              <a:gd name="connsiteY1" fmla="*/ 672325 h 4492148"/>
              <a:gd name="connsiteX2" fmla="*/ 10018860 w 10541652"/>
              <a:gd name="connsiteY2" fmla="*/ 2069961 h 4492148"/>
              <a:gd name="connsiteX3" fmla="*/ 8094181 w 10541652"/>
              <a:gd name="connsiteY3" fmla="*/ 1638927 h 4492148"/>
              <a:gd name="connsiteX4" fmla="*/ 6098217 w 10541652"/>
              <a:gd name="connsiteY4" fmla="*/ 1892949 h 4492148"/>
              <a:gd name="connsiteX5" fmla="*/ 5630386 w 10541652"/>
              <a:gd name="connsiteY5" fmla="*/ 2382513 h 4492148"/>
              <a:gd name="connsiteX6" fmla="*/ 5821772 w 10541652"/>
              <a:gd name="connsiteY6" fmla="*/ 2636338 h 4492148"/>
              <a:gd name="connsiteX7" fmla="*/ 5301143 w 10541652"/>
              <a:gd name="connsiteY7" fmla="*/ 3426354 h 4492148"/>
              <a:gd name="connsiteX8" fmla="*/ 5504360 w 10541652"/>
              <a:gd name="connsiteY8" fmla="*/ 3683725 h 4492148"/>
              <a:gd name="connsiteX9" fmla="*/ 1065188 w 10541652"/>
              <a:gd name="connsiteY9" fmla="*/ 4492148 h 4492148"/>
              <a:gd name="connsiteX10" fmla="*/ 362910 w 10541652"/>
              <a:gd name="connsiteY10" fmla="*/ 351511 h 4492148"/>
              <a:gd name="connsiteX11" fmla="*/ 6853495 w 10541652"/>
              <a:gd name="connsiteY11" fmla="*/ 228127 h 4492148"/>
              <a:gd name="connsiteX12" fmla="*/ 8074530 w 10541652"/>
              <a:gd name="connsiteY12" fmla="*/ 202813 h 4492148"/>
              <a:gd name="connsiteX13" fmla="*/ 9479736 w 10541652"/>
              <a:gd name="connsiteY13" fmla="*/ 202743 h 4492148"/>
              <a:gd name="connsiteX14" fmla="*/ 8329236 w 10541652"/>
              <a:gd name="connsiteY14" fmla="*/ 201771 h 4492148"/>
              <a:gd name="connsiteX15" fmla="*/ 7440227 w 10541652"/>
              <a:gd name="connsiteY15" fmla="*/ 275741 h 4492148"/>
              <a:gd name="connsiteX16" fmla="*/ 7221599 w 10541652"/>
              <a:gd name="connsiteY16" fmla="*/ 178479 h 4492148"/>
              <a:gd name="connsiteX17" fmla="*/ 10148195 w 10541652"/>
              <a:gd name="connsiteY17" fmla="*/ 197319 h 4492148"/>
              <a:gd name="connsiteX0" fmla="*/ 10148195 w 10541652"/>
              <a:gd name="connsiteY0" fmla="*/ 197319 h 4492148"/>
              <a:gd name="connsiteX1" fmla="*/ 10521729 w 10541652"/>
              <a:gd name="connsiteY1" fmla="*/ 672325 h 4492148"/>
              <a:gd name="connsiteX2" fmla="*/ 9933800 w 10541652"/>
              <a:gd name="connsiteY2" fmla="*/ 2120727 h 4492148"/>
              <a:gd name="connsiteX3" fmla="*/ 8094181 w 10541652"/>
              <a:gd name="connsiteY3" fmla="*/ 1638927 h 4492148"/>
              <a:gd name="connsiteX4" fmla="*/ 6098217 w 10541652"/>
              <a:gd name="connsiteY4" fmla="*/ 1892949 h 4492148"/>
              <a:gd name="connsiteX5" fmla="*/ 5630386 w 10541652"/>
              <a:gd name="connsiteY5" fmla="*/ 2382513 h 4492148"/>
              <a:gd name="connsiteX6" fmla="*/ 5821772 w 10541652"/>
              <a:gd name="connsiteY6" fmla="*/ 2636338 h 4492148"/>
              <a:gd name="connsiteX7" fmla="*/ 5301143 w 10541652"/>
              <a:gd name="connsiteY7" fmla="*/ 3426354 h 4492148"/>
              <a:gd name="connsiteX8" fmla="*/ 5504360 w 10541652"/>
              <a:gd name="connsiteY8" fmla="*/ 3683725 h 4492148"/>
              <a:gd name="connsiteX9" fmla="*/ 1065188 w 10541652"/>
              <a:gd name="connsiteY9" fmla="*/ 4492148 h 4492148"/>
              <a:gd name="connsiteX10" fmla="*/ 362910 w 10541652"/>
              <a:gd name="connsiteY10" fmla="*/ 351511 h 4492148"/>
              <a:gd name="connsiteX11" fmla="*/ 6853495 w 10541652"/>
              <a:gd name="connsiteY11" fmla="*/ 228127 h 4492148"/>
              <a:gd name="connsiteX12" fmla="*/ 8074530 w 10541652"/>
              <a:gd name="connsiteY12" fmla="*/ 202813 h 4492148"/>
              <a:gd name="connsiteX13" fmla="*/ 9479736 w 10541652"/>
              <a:gd name="connsiteY13" fmla="*/ 202743 h 4492148"/>
              <a:gd name="connsiteX14" fmla="*/ 8329236 w 10541652"/>
              <a:gd name="connsiteY14" fmla="*/ 201771 h 4492148"/>
              <a:gd name="connsiteX15" fmla="*/ 7440227 w 10541652"/>
              <a:gd name="connsiteY15" fmla="*/ 275741 h 4492148"/>
              <a:gd name="connsiteX16" fmla="*/ 7221599 w 10541652"/>
              <a:gd name="connsiteY16" fmla="*/ 178479 h 4492148"/>
              <a:gd name="connsiteX17" fmla="*/ 10148195 w 10541652"/>
              <a:gd name="connsiteY17" fmla="*/ 197319 h 4492148"/>
              <a:gd name="connsiteX0" fmla="*/ 10148195 w 10589324"/>
              <a:gd name="connsiteY0" fmla="*/ 197319 h 4492148"/>
              <a:gd name="connsiteX1" fmla="*/ 10521729 w 10589324"/>
              <a:gd name="connsiteY1" fmla="*/ 672325 h 4492148"/>
              <a:gd name="connsiteX2" fmla="*/ 9933800 w 10589324"/>
              <a:gd name="connsiteY2" fmla="*/ 2120727 h 4492148"/>
              <a:gd name="connsiteX3" fmla="*/ 8094181 w 10589324"/>
              <a:gd name="connsiteY3" fmla="*/ 1638927 h 4492148"/>
              <a:gd name="connsiteX4" fmla="*/ 6098217 w 10589324"/>
              <a:gd name="connsiteY4" fmla="*/ 1892949 h 4492148"/>
              <a:gd name="connsiteX5" fmla="*/ 5630386 w 10589324"/>
              <a:gd name="connsiteY5" fmla="*/ 2382513 h 4492148"/>
              <a:gd name="connsiteX6" fmla="*/ 5821772 w 10589324"/>
              <a:gd name="connsiteY6" fmla="*/ 2636338 h 4492148"/>
              <a:gd name="connsiteX7" fmla="*/ 5301143 w 10589324"/>
              <a:gd name="connsiteY7" fmla="*/ 3426354 h 4492148"/>
              <a:gd name="connsiteX8" fmla="*/ 5504360 w 10589324"/>
              <a:gd name="connsiteY8" fmla="*/ 3683725 h 4492148"/>
              <a:gd name="connsiteX9" fmla="*/ 1065188 w 10589324"/>
              <a:gd name="connsiteY9" fmla="*/ 4492148 h 4492148"/>
              <a:gd name="connsiteX10" fmla="*/ 362910 w 10589324"/>
              <a:gd name="connsiteY10" fmla="*/ 351511 h 4492148"/>
              <a:gd name="connsiteX11" fmla="*/ 6853495 w 10589324"/>
              <a:gd name="connsiteY11" fmla="*/ 228127 h 4492148"/>
              <a:gd name="connsiteX12" fmla="*/ 8074530 w 10589324"/>
              <a:gd name="connsiteY12" fmla="*/ 202813 h 4492148"/>
              <a:gd name="connsiteX13" fmla="*/ 9479736 w 10589324"/>
              <a:gd name="connsiteY13" fmla="*/ 202743 h 4492148"/>
              <a:gd name="connsiteX14" fmla="*/ 8329236 w 10589324"/>
              <a:gd name="connsiteY14" fmla="*/ 201771 h 4492148"/>
              <a:gd name="connsiteX15" fmla="*/ 7440227 w 10589324"/>
              <a:gd name="connsiteY15" fmla="*/ 275741 h 4492148"/>
              <a:gd name="connsiteX16" fmla="*/ 7221599 w 10589324"/>
              <a:gd name="connsiteY16" fmla="*/ 178479 h 4492148"/>
              <a:gd name="connsiteX17" fmla="*/ 10148195 w 10589324"/>
              <a:gd name="connsiteY17" fmla="*/ 197319 h 4492148"/>
              <a:gd name="connsiteX0" fmla="*/ 10148195 w 10589324"/>
              <a:gd name="connsiteY0" fmla="*/ 197319 h 4492148"/>
              <a:gd name="connsiteX1" fmla="*/ 10521729 w 10589324"/>
              <a:gd name="connsiteY1" fmla="*/ 672325 h 4492148"/>
              <a:gd name="connsiteX2" fmla="*/ 9933800 w 10589324"/>
              <a:gd name="connsiteY2" fmla="*/ 2120727 h 4492148"/>
              <a:gd name="connsiteX3" fmla="*/ 8094181 w 10589324"/>
              <a:gd name="connsiteY3" fmla="*/ 1638927 h 4492148"/>
              <a:gd name="connsiteX4" fmla="*/ 6098217 w 10589324"/>
              <a:gd name="connsiteY4" fmla="*/ 1892949 h 4492148"/>
              <a:gd name="connsiteX5" fmla="*/ 5630386 w 10589324"/>
              <a:gd name="connsiteY5" fmla="*/ 2382513 h 4492148"/>
              <a:gd name="connsiteX6" fmla="*/ 5821772 w 10589324"/>
              <a:gd name="connsiteY6" fmla="*/ 2636338 h 4492148"/>
              <a:gd name="connsiteX7" fmla="*/ 5301143 w 10589324"/>
              <a:gd name="connsiteY7" fmla="*/ 3426354 h 4492148"/>
              <a:gd name="connsiteX8" fmla="*/ 5504360 w 10589324"/>
              <a:gd name="connsiteY8" fmla="*/ 3683725 h 4492148"/>
              <a:gd name="connsiteX9" fmla="*/ 1065188 w 10589324"/>
              <a:gd name="connsiteY9" fmla="*/ 4492148 h 4492148"/>
              <a:gd name="connsiteX10" fmla="*/ 362910 w 10589324"/>
              <a:gd name="connsiteY10" fmla="*/ 351511 h 4492148"/>
              <a:gd name="connsiteX11" fmla="*/ 6853495 w 10589324"/>
              <a:gd name="connsiteY11" fmla="*/ 228127 h 4492148"/>
              <a:gd name="connsiteX12" fmla="*/ 8074530 w 10589324"/>
              <a:gd name="connsiteY12" fmla="*/ 202813 h 4492148"/>
              <a:gd name="connsiteX13" fmla="*/ 9479736 w 10589324"/>
              <a:gd name="connsiteY13" fmla="*/ 202743 h 4492148"/>
              <a:gd name="connsiteX14" fmla="*/ 8329236 w 10589324"/>
              <a:gd name="connsiteY14" fmla="*/ 201771 h 4492148"/>
              <a:gd name="connsiteX15" fmla="*/ 7440227 w 10589324"/>
              <a:gd name="connsiteY15" fmla="*/ 275741 h 4492148"/>
              <a:gd name="connsiteX16" fmla="*/ 7221599 w 10589324"/>
              <a:gd name="connsiteY16" fmla="*/ 178479 h 4492148"/>
              <a:gd name="connsiteX17" fmla="*/ 10148195 w 10589324"/>
              <a:gd name="connsiteY17" fmla="*/ 197319 h 4492148"/>
              <a:gd name="connsiteX0" fmla="*/ 10148195 w 10589324"/>
              <a:gd name="connsiteY0" fmla="*/ 197319 h 4492148"/>
              <a:gd name="connsiteX1" fmla="*/ 10521729 w 10589324"/>
              <a:gd name="connsiteY1" fmla="*/ 672325 h 4492148"/>
              <a:gd name="connsiteX2" fmla="*/ 9933800 w 10589324"/>
              <a:gd name="connsiteY2" fmla="*/ 2120727 h 4492148"/>
              <a:gd name="connsiteX3" fmla="*/ 8083549 w 10589324"/>
              <a:gd name="connsiteY3" fmla="*/ 1594507 h 4492148"/>
              <a:gd name="connsiteX4" fmla="*/ 6098217 w 10589324"/>
              <a:gd name="connsiteY4" fmla="*/ 1892949 h 4492148"/>
              <a:gd name="connsiteX5" fmla="*/ 5630386 w 10589324"/>
              <a:gd name="connsiteY5" fmla="*/ 2382513 h 4492148"/>
              <a:gd name="connsiteX6" fmla="*/ 5821772 w 10589324"/>
              <a:gd name="connsiteY6" fmla="*/ 2636338 h 4492148"/>
              <a:gd name="connsiteX7" fmla="*/ 5301143 w 10589324"/>
              <a:gd name="connsiteY7" fmla="*/ 3426354 h 4492148"/>
              <a:gd name="connsiteX8" fmla="*/ 5504360 w 10589324"/>
              <a:gd name="connsiteY8" fmla="*/ 3683725 h 4492148"/>
              <a:gd name="connsiteX9" fmla="*/ 1065188 w 10589324"/>
              <a:gd name="connsiteY9" fmla="*/ 4492148 h 4492148"/>
              <a:gd name="connsiteX10" fmla="*/ 362910 w 10589324"/>
              <a:gd name="connsiteY10" fmla="*/ 351511 h 4492148"/>
              <a:gd name="connsiteX11" fmla="*/ 6853495 w 10589324"/>
              <a:gd name="connsiteY11" fmla="*/ 228127 h 4492148"/>
              <a:gd name="connsiteX12" fmla="*/ 8074530 w 10589324"/>
              <a:gd name="connsiteY12" fmla="*/ 202813 h 4492148"/>
              <a:gd name="connsiteX13" fmla="*/ 9479736 w 10589324"/>
              <a:gd name="connsiteY13" fmla="*/ 202743 h 4492148"/>
              <a:gd name="connsiteX14" fmla="*/ 8329236 w 10589324"/>
              <a:gd name="connsiteY14" fmla="*/ 201771 h 4492148"/>
              <a:gd name="connsiteX15" fmla="*/ 7440227 w 10589324"/>
              <a:gd name="connsiteY15" fmla="*/ 275741 h 4492148"/>
              <a:gd name="connsiteX16" fmla="*/ 7221599 w 10589324"/>
              <a:gd name="connsiteY16" fmla="*/ 178479 h 4492148"/>
              <a:gd name="connsiteX17" fmla="*/ 10148195 w 10589324"/>
              <a:gd name="connsiteY17" fmla="*/ 197319 h 4492148"/>
              <a:gd name="connsiteX0" fmla="*/ 10148195 w 10589324"/>
              <a:gd name="connsiteY0" fmla="*/ 197319 h 4492148"/>
              <a:gd name="connsiteX1" fmla="*/ 10521729 w 10589324"/>
              <a:gd name="connsiteY1" fmla="*/ 672325 h 4492148"/>
              <a:gd name="connsiteX2" fmla="*/ 9933800 w 10589324"/>
              <a:gd name="connsiteY2" fmla="*/ 2120727 h 4492148"/>
              <a:gd name="connsiteX3" fmla="*/ 8083549 w 10589324"/>
              <a:gd name="connsiteY3" fmla="*/ 1594507 h 4492148"/>
              <a:gd name="connsiteX4" fmla="*/ 6098217 w 10589324"/>
              <a:gd name="connsiteY4" fmla="*/ 1892949 h 4492148"/>
              <a:gd name="connsiteX5" fmla="*/ 5630386 w 10589324"/>
              <a:gd name="connsiteY5" fmla="*/ 2382513 h 4492148"/>
              <a:gd name="connsiteX6" fmla="*/ 5821772 w 10589324"/>
              <a:gd name="connsiteY6" fmla="*/ 2636338 h 4492148"/>
              <a:gd name="connsiteX7" fmla="*/ 5301143 w 10589324"/>
              <a:gd name="connsiteY7" fmla="*/ 3426354 h 4492148"/>
              <a:gd name="connsiteX8" fmla="*/ 5504360 w 10589324"/>
              <a:gd name="connsiteY8" fmla="*/ 3683725 h 4492148"/>
              <a:gd name="connsiteX9" fmla="*/ 1065188 w 10589324"/>
              <a:gd name="connsiteY9" fmla="*/ 4492148 h 4492148"/>
              <a:gd name="connsiteX10" fmla="*/ 362910 w 10589324"/>
              <a:gd name="connsiteY10" fmla="*/ 351511 h 4492148"/>
              <a:gd name="connsiteX11" fmla="*/ 6853495 w 10589324"/>
              <a:gd name="connsiteY11" fmla="*/ 228127 h 4492148"/>
              <a:gd name="connsiteX12" fmla="*/ 8074530 w 10589324"/>
              <a:gd name="connsiteY12" fmla="*/ 202813 h 4492148"/>
              <a:gd name="connsiteX13" fmla="*/ 9479736 w 10589324"/>
              <a:gd name="connsiteY13" fmla="*/ 202743 h 4492148"/>
              <a:gd name="connsiteX14" fmla="*/ 8329236 w 10589324"/>
              <a:gd name="connsiteY14" fmla="*/ 201771 h 4492148"/>
              <a:gd name="connsiteX15" fmla="*/ 7440227 w 10589324"/>
              <a:gd name="connsiteY15" fmla="*/ 275741 h 4492148"/>
              <a:gd name="connsiteX16" fmla="*/ 7221599 w 10589324"/>
              <a:gd name="connsiteY16" fmla="*/ 178479 h 4492148"/>
              <a:gd name="connsiteX17" fmla="*/ 10148195 w 10589324"/>
              <a:gd name="connsiteY17" fmla="*/ 197319 h 4492148"/>
              <a:gd name="connsiteX0" fmla="*/ 10148195 w 10589324"/>
              <a:gd name="connsiteY0" fmla="*/ 197319 h 4492148"/>
              <a:gd name="connsiteX1" fmla="*/ 10521729 w 10589324"/>
              <a:gd name="connsiteY1" fmla="*/ 672325 h 4492148"/>
              <a:gd name="connsiteX2" fmla="*/ 9933800 w 10589324"/>
              <a:gd name="connsiteY2" fmla="*/ 2120727 h 4492148"/>
              <a:gd name="connsiteX3" fmla="*/ 8476953 w 10589324"/>
              <a:gd name="connsiteY3" fmla="*/ 1677001 h 4492148"/>
              <a:gd name="connsiteX4" fmla="*/ 6098217 w 10589324"/>
              <a:gd name="connsiteY4" fmla="*/ 1892949 h 4492148"/>
              <a:gd name="connsiteX5" fmla="*/ 5630386 w 10589324"/>
              <a:gd name="connsiteY5" fmla="*/ 2382513 h 4492148"/>
              <a:gd name="connsiteX6" fmla="*/ 5821772 w 10589324"/>
              <a:gd name="connsiteY6" fmla="*/ 2636338 h 4492148"/>
              <a:gd name="connsiteX7" fmla="*/ 5301143 w 10589324"/>
              <a:gd name="connsiteY7" fmla="*/ 3426354 h 4492148"/>
              <a:gd name="connsiteX8" fmla="*/ 5504360 w 10589324"/>
              <a:gd name="connsiteY8" fmla="*/ 3683725 h 4492148"/>
              <a:gd name="connsiteX9" fmla="*/ 1065188 w 10589324"/>
              <a:gd name="connsiteY9" fmla="*/ 4492148 h 4492148"/>
              <a:gd name="connsiteX10" fmla="*/ 362910 w 10589324"/>
              <a:gd name="connsiteY10" fmla="*/ 351511 h 4492148"/>
              <a:gd name="connsiteX11" fmla="*/ 6853495 w 10589324"/>
              <a:gd name="connsiteY11" fmla="*/ 228127 h 4492148"/>
              <a:gd name="connsiteX12" fmla="*/ 8074530 w 10589324"/>
              <a:gd name="connsiteY12" fmla="*/ 202813 h 4492148"/>
              <a:gd name="connsiteX13" fmla="*/ 9479736 w 10589324"/>
              <a:gd name="connsiteY13" fmla="*/ 202743 h 4492148"/>
              <a:gd name="connsiteX14" fmla="*/ 8329236 w 10589324"/>
              <a:gd name="connsiteY14" fmla="*/ 201771 h 4492148"/>
              <a:gd name="connsiteX15" fmla="*/ 7440227 w 10589324"/>
              <a:gd name="connsiteY15" fmla="*/ 275741 h 4492148"/>
              <a:gd name="connsiteX16" fmla="*/ 7221599 w 10589324"/>
              <a:gd name="connsiteY16" fmla="*/ 178479 h 4492148"/>
              <a:gd name="connsiteX17" fmla="*/ 10148195 w 10589324"/>
              <a:gd name="connsiteY17" fmla="*/ 197319 h 4492148"/>
              <a:gd name="connsiteX0" fmla="*/ 10148195 w 10589324"/>
              <a:gd name="connsiteY0" fmla="*/ 197319 h 4492148"/>
              <a:gd name="connsiteX1" fmla="*/ 10521729 w 10589324"/>
              <a:gd name="connsiteY1" fmla="*/ 672325 h 4492148"/>
              <a:gd name="connsiteX2" fmla="*/ 9933800 w 10589324"/>
              <a:gd name="connsiteY2" fmla="*/ 2120727 h 4492148"/>
              <a:gd name="connsiteX3" fmla="*/ 8476953 w 10589324"/>
              <a:gd name="connsiteY3" fmla="*/ 1677001 h 4492148"/>
              <a:gd name="connsiteX4" fmla="*/ 6098217 w 10589324"/>
              <a:gd name="connsiteY4" fmla="*/ 1892949 h 4492148"/>
              <a:gd name="connsiteX5" fmla="*/ 5630386 w 10589324"/>
              <a:gd name="connsiteY5" fmla="*/ 2382513 h 4492148"/>
              <a:gd name="connsiteX6" fmla="*/ 5821772 w 10589324"/>
              <a:gd name="connsiteY6" fmla="*/ 2636338 h 4492148"/>
              <a:gd name="connsiteX7" fmla="*/ 5301143 w 10589324"/>
              <a:gd name="connsiteY7" fmla="*/ 3426354 h 4492148"/>
              <a:gd name="connsiteX8" fmla="*/ 5504360 w 10589324"/>
              <a:gd name="connsiteY8" fmla="*/ 3683725 h 4492148"/>
              <a:gd name="connsiteX9" fmla="*/ 1065188 w 10589324"/>
              <a:gd name="connsiteY9" fmla="*/ 4492148 h 4492148"/>
              <a:gd name="connsiteX10" fmla="*/ 362910 w 10589324"/>
              <a:gd name="connsiteY10" fmla="*/ 351511 h 4492148"/>
              <a:gd name="connsiteX11" fmla="*/ 6853495 w 10589324"/>
              <a:gd name="connsiteY11" fmla="*/ 228127 h 4492148"/>
              <a:gd name="connsiteX12" fmla="*/ 8074530 w 10589324"/>
              <a:gd name="connsiteY12" fmla="*/ 202813 h 4492148"/>
              <a:gd name="connsiteX13" fmla="*/ 9479736 w 10589324"/>
              <a:gd name="connsiteY13" fmla="*/ 202743 h 4492148"/>
              <a:gd name="connsiteX14" fmla="*/ 8329236 w 10589324"/>
              <a:gd name="connsiteY14" fmla="*/ 201771 h 4492148"/>
              <a:gd name="connsiteX15" fmla="*/ 7440227 w 10589324"/>
              <a:gd name="connsiteY15" fmla="*/ 275741 h 4492148"/>
              <a:gd name="connsiteX16" fmla="*/ 7221599 w 10589324"/>
              <a:gd name="connsiteY16" fmla="*/ 178479 h 4492148"/>
              <a:gd name="connsiteX17" fmla="*/ 10148195 w 10589324"/>
              <a:gd name="connsiteY17" fmla="*/ 197319 h 4492148"/>
              <a:gd name="connsiteX0" fmla="*/ 10148195 w 10589324"/>
              <a:gd name="connsiteY0" fmla="*/ 197319 h 4492148"/>
              <a:gd name="connsiteX1" fmla="*/ 10521729 w 10589324"/>
              <a:gd name="connsiteY1" fmla="*/ 672325 h 4492148"/>
              <a:gd name="connsiteX2" fmla="*/ 9933800 w 10589324"/>
              <a:gd name="connsiteY2" fmla="*/ 2120727 h 4492148"/>
              <a:gd name="connsiteX3" fmla="*/ 8476953 w 10589324"/>
              <a:gd name="connsiteY3" fmla="*/ 1677001 h 4492148"/>
              <a:gd name="connsiteX4" fmla="*/ 6098217 w 10589324"/>
              <a:gd name="connsiteY4" fmla="*/ 1892949 h 4492148"/>
              <a:gd name="connsiteX5" fmla="*/ 5630386 w 10589324"/>
              <a:gd name="connsiteY5" fmla="*/ 2382513 h 4492148"/>
              <a:gd name="connsiteX6" fmla="*/ 5928098 w 10589324"/>
              <a:gd name="connsiteY6" fmla="*/ 2674412 h 4492148"/>
              <a:gd name="connsiteX7" fmla="*/ 5301143 w 10589324"/>
              <a:gd name="connsiteY7" fmla="*/ 3426354 h 4492148"/>
              <a:gd name="connsiteX8" fmla="*/ 5504360 w 10589324"/>
              <a:gd name="connsiteY8" fmla="*/ 3683725 h 4492148"/>
              <a:gd name="connsiteX9" fmla="*/ 1065188 w 10589324"/>
              <a:gd name="connsiteY9" fmla="*/ 4492148 h 4492148"/>
              <a:gd name="connsiteX10" fmla="*/ 362910 w 10589324"/>
              <a:gd name="connsiteY10" fmla="*/ 351511 h 4492148"/>
              <a:gd name="connsiteX11" fmla="*/ 6853495 w 10589324"/>
              <a:gd name="connsiteY11" fmla="*/ 228127 h 4492148"/>
              <a:gd name="connsiteX12" fmla="*/ 8074530 w 10589324"/>
              <a:gd name="connsiteY12" fmla="*/ 202813 h 4492148"/>
              <a:gd name="connsiteX13" fmla="*/ 9479736 w 10589324"/>
              <a:gd name="connsiteY13" fmla="*/ 202743 h 4492148"/>
              <a:gd name="connsiteX14" fmla="*/ 8329236 w 10589324"/>
              <a:gd name="connsiteY14" fmla="*/ 201771 h 4492148"/>
              <a:gd name="connsiteX15" fmla="*/ 7440227 w 10589324"/>
              <a:gd name="connsiteY15" fmla="*/ 275741 h 4492148"/>
              <a:gd name="connsiteX16" fmla="*/ 7221599 w 10589324"/>
              <a:gd name="connsiteY16" fmla="*/ 178479 h 4492148"/>
              <a:gd name="connsiteX17" fmla="*/ 10148195 w 10589324"/>
              <a:gd name="connsiteY17" fmla="*/ 197319 h 4492148"/>
              <a:gd name="connsiteX0" fmla="*/ 10148195 w 10589324"/>
              <a:gd name="connsiteY0" fmla="*/ 197319 h 4492148"/>
              <a:gd name="connsiteX1" fmla="*/ 10521729 w 10589324"/>
              <a:gd name="connsiteY1" fmla="*/ 672325 h 4492148"/>
              <a:gd name="connsiteX2" fmla="*/ 9933800 w 10589324"/>
              <a:gd name="connsiteY2" fmla="*/ 2120727 h 4492148"/>
              <a:gd name="connsiteX3" fmla="*/ 8476953 w 10589324"/>
              <a:gd name="connsiteY3" fmla="*/ 1677001 h 4492148"/>
              <a:gd name="connsiteX4" fmla="*/ 6098217 w 10589324"/>
              <a:gd name="connsiteY4" fmla="*/ 1892949 h 4492148"/>
              <a:gd name="connsiteX5" fmla="*/ 5630386 w 10589324"/>
              <a:gd name="connsiteY5" fmla="*/ 2382513 h 4492148"/>
              <a:gd name="connsiteX6" fmla="*/ 5928098 w 10589324"/>
              <a:gd name="connsiteY6" fmla="*/ 2674412 h 4492148"/>
              <a:gd name="connsiteX7" fmla="*/ 5396836 w 10589324"/>
              <a:gd name="connsiteY7" fmla="*/ 3432700 h 4492148"/>
              <a:gd name="connsiteX8" fmla="*/ 5504360 w 10589324"/>
              <a:gd name="connsiteY8" fmla="*/ 3683725 h 4492148"/>
              <a:gd name="connsiteX9" fmla="*/ 1065188 w 10589324"/>
              <a:gd name="connsiteY9" fmla="*/ 4492148 h 4492148"/>
              <a:gd name="connsiteX10" fmla="*/ 362910 w 10589324"/>
              <a:gd name="connsiteY10" fmla="*/ 351511 h 4492148"/>
              <a:gd name="connsiteX11" fmla="*/ 6853495 w 10589324"/>
              <a:gd name="connsiteY11" fmla="*/ 228127 h 4492148"/>
              <a:gd name="connsiteX12" fmla="*/ 8074530 w 10589324"/>
              <a:gd name="connsiteY12" fmla="*/ 202813 h 4492148"/>
              <a:gd name="connsiteX13" fmla="*/ 9479736 w 10589324"/>
              <a:gd name="connsiteY13" fmla="*/ 202743 h 4492148"/>
              <a:gd name="connsiteX14" fmla="*/ 8329236 w 10589324"/>
              <a:gd name="connsiteY14" fmla="*/ 201771 h 4492148"/>
              <a:gd name="connsiteX15" fmla="*/ 7440227 w 10589324"/>
              <a:gd name="connsiteY15" fmla="*/ 275741 h 4492148"/>
              <a:gd name="connsiteX16" fmla="*/ 7221599 w 10589324"/>
              <a:gd name="connsiteY16" fmla="*/ 178479 h 4492148"/>
              <a:gd name="connsiteX17" fmla="*/ 10148195 w 10589324"/>
              <a:gd name="connsiteY17" fmla="*/ 197319 h 4492148"/>
              <a:gd name="connsiteX0" fmla="*/ 10148195 w 10589324"/>
              <a:gd name="connsiteY0" fmla="*/ 197319 h 4492148"/>
              <a:gd name="connsiteX1" fmla="*/ 10521729 w 10589324"/>
              <a:gd name="connsiteY1" fmla="*/ 672325 h 4492148"/>
              <a:gd name="connsiteX2" fmla="*/ 9933800 w 10589324"/>
              <a:gd name="connsiteY2" fmla="*/ 2120727 h 4492148"/>
              <a:gd name="connsiteX3" fmla="*/ 8476953 w 10589324"/>
              <a:gd name="connsiteY3" fmla="*/ 1677001 h 4492148"/>
              <a:gd name="connsiteX4" fmla="*/ 6098217 w 10589324"/>
              <a:gd name="connsiteY4" fmla="*/ 1892949 h 4492148"/>
              <a:gd name="connsiteX5" fmla="*/ 5630386 w 10589324"/>
              <a:gd name="connsiteY5" fmla="*/ 2382513 h 4492148"/>
              <a:gd name="connsiteX6" fmla="*/ 5928098 w 10589324"/>
              <a:gd name="connsiteY6" fmla="*/ 2674412 h 4492148"/>
              <a:gd name="connsiteX7" fmla="*/ 5237348 w 10589324"/>
              <a:gd name="connsiteY7" fmla="*/ 3343860 h 4492148"/>
              <a:gd name="connsiteX8" fmla="*/ 5504360 w 10589324"/>
              <a:gd name="connsiteY8" fmla="*/ 3683725 h 4492148"/>
              <a:gd name="connsiteX9" fmla="*/ 1065188 w 10589324"/>
              <a:gd name="connsiteY9" fmla="*/ 4492148 h 4492148"/>
              <a:gd name="connsiteX10" fmla="*/ 362910 w 10589324"/>
              <a:gd name="connsiteY10" fmla="*/ 351511 h 4492148"/>
              <a:gd name="connsiteX11" fmla="*/ 6853495 w 10589324"/>
              <a:gd name="connsiteY11" fmla="*/ 228127 h 4492148"/>
              <a:gd name="connsiteX12" fmla="*/ 8074530 w 10589324"/>
              <a:gd name="connsiteY12" fmla="*/ 202813 h 4492148"/>
              <a:gd name="connsiteX13" fmla="*/ 9479736 w 10589324"/>
              <a:gd name="connsiteY13" fmla="*/ 202743 h 4492148"/>
              <a:gd name="connsiteX14" fmla="*/ 8329236 w 10589324"/>
              <a:gd name="connsiteY14" fmla="*/ 201771 h 4492148"/>
              <a:gd name="connsiteX15" fmla="*/ 7440227 w 10589324"/>
              <a:gd name="connsiteY15" fmla="*/ 275741 h 4492148"/>
              <a:gd name="connsiteX16" fmla="*/ 7221599 w 10589324"/>
              <a:gd name="connsiteY16" fmla="*/ 178479 h 4492148"/>
              <a:gd name="connsiteX17" fmla="*/ 10148195 w 10589324"/>
              <a:gd name="connsiteY17" fmla="*/ 197319 h 4492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589324" h="4492148">
                <a:moveTo>
                  <a:pt x="10148195" y="197319"/>
                </a:moveTo>
                <a:cubicBezTo>
                  <a:pt x="11339506" y="497375"/>
                  <a:pt x="9330418" y="372269"/>
                  <a:pt x="10521729" y="672325"/>
                </a:cubicBezTo>
                <a:cubicBezTo>
                  <a:pt x="10325753" y="1155126"/>
                  <a:pt x="11086707" y="2297877"/>
                  <a:pt x="9933800" y="2120727"/>
                </a:cubicBezTo>
                <a:cubicBezTo>
                  <a:pt x="9604129" y="3305414"/>
                  <a:pt x="9731657" y="1932786"/>
                  <a:pt x="8476953" y="1677001"/>
                </a:cubicBezTo>
                <a:cubicBezTo>
                  <a:pt x="7184310" y="1330168"/>
                  <a:pt x="6933659" y="1744818"/>
                  <a:pt x="6098217" y="1892949"/>
                </a:cubicBezTo>
                <a:cubicBezTo>
                  <a:pt x="5885566" y="2248622"/>
                  <a:pt x="5726079" y="2172793"/>
                  <a:pt x="5630386" y="2382513"/>
                </a:cubicBezTo>
                <a:lnTo>
                  <a:pt x="5928098" y="2674412"/>
                </a:lnTo>
                <a:cubicBezTo>
                  <a:pt x="5938853" y="2673347"/>
                  <a:pt x="5226593" y="3344925"/>
                  <a:pt x="5237348" y="3343860"/>
                </a:cubicBezTo>
                <a:lnTo>
                  <a:pt x="5504360" y="3683725"/>
                </a:lnTo>
                <a:cubicBezTo>
                  <a:pt x="3018087" y="4416434"/>
                  <a:pt x="5252670" y="4438427"/>
                  <a:pt x="1065188" y="4492148"/>
                </a:cubicBezTo>
                <a:cubicBezTo>
                  <a:pt x="611523" y="4331079"/>
                  <a:pt x="-601808" y="1062181"/>
                  <a:pt x="362910" y="351511"/>
                </a:cubicBezTo>
                <a:cubicBezTo>
                  <a:pt x="1327628" y="-359159"/>
                  <a:pt x="6039602" y="227527"/>
                  <a:pt x="6853495" y="228127"/>
                </a:cubicBezTo>
                <a:cubicBezTo>
                  <a:pt x="7667388" y="228727"/>
                  <a:pt x="7636823" y="207044"/>
                  <a:pt x="8074530" y="202813"/>
                </a:cubicBezTo>
                <a:cubicBezTo>
                  <a:pt x="8512237" y="198582"/>
                  <a:pt x="9279569" y="189168"/>
                  <a:pt x="9479736" y="202743"/>
                </a:cubicBezTo>
                <a:cubicBezTo>
                  <a:pt x="9679903" y="216318"/>
                  <a:pt x="8669154" y="189605"/>
                  <a:pt x="8329236" y="201771"/>
                </a:cubicBezTo>
                <a:cubicBezTo>
                  <a:pt x="7989318" y="213937"/>
                  <a:pt x="7191914" y="195914"/>
                  <a:pt x="7440227" y="275741"/>
                </a:cubicBezTo>
                <a:cubicBezTo>
                  <a:pt x="7688540" y="355568"/>
                  <a:pt x="6933542" y="183230"/>
                  <a:pt x="7221599" y="178479"/>
                </a:cubicBezTo>
                <a:lnTo>
                  <a:pt x="10148195" y="197319"/>
                </a:ln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895633" y="0"/>
            <a:ext cx="7422674" cy="923330"/>
          </a:xfrm>
          <a:prstGeom prst="rect">
            <a:avLst/>
          </a:prstGeom>
          <a:noFill/>
        </p:spPr>
        <p:txBody>
          <a:bodyPr wrap="none">
            <a:spAutoFit/>
          </a:bodyPr>
          <a:lstStyle/>
          <a:p>
            <a:pPr algn="ctr" fontAlgn="auto">
              <a:spcBef>
                <a:spcPts val="0"/>
              </a:spcBef>
              <a:spcAft>
                <a:spcPts val="0"/>
              </a:spcAft>
              <a:defRPr/>
            </a:pPr>
            <a:r>
              <a:rPr lang="en-US" sz="5400" b="1" spc="100" dirty="0">
                <a:ln w="18000">
                  <a:solidFill>
                    <a:schemeClr val="accent1">
                      <a:satMod val="200000"/>
                      <a:tint val="72000"/>
                    </a:schemeClr>
                  </a:solidFill>
                  <a:prstDash val="solid"/>
                </a:ln>
                <a:solidFill>
                  <a:srgbClr val="00B050">
                    <a:alpha val="23000"/>
                  </a:srgbClr>
                </a:solidFill>
                <a:effectLst>
                  <a:outerShdw blurRad="25000" dist="20000" dir="16020000" algn="tl">
                    <a:schemeClr val="accent1">
                      <a:satMod val="200000"/>
                      <a:shade val="1000"/>
                      <a:alpha val="60000"/>
                    </a:schemeClr>
                  </a:outerShdw>
                </a:effectLst>
                <a:latin typeface="+mn-lt"/>
                <a:cs typeface="+mn-cs"/>
              </a:rPr>
              <a:t>The </a:t>
            </a:r>
            <a:r>
              <a:rPr lang="en-US" sz="5400" b="1" spc="100" dirty="0" smtClean="0">
                <a:ln w="18000">
                  <a:solidFill>
                    <a:schemeClr val="accent1">
                      <a:satMod val="200000"/>
                      <a:tint val="72000"/>
                    </a:schemeClr>
                  </a:solidFill>
                  <a:prstDash val="solid"/>
                </a:ln>
                <a:solidFill>
                  <a:srgbClr val="00B050">
                    <a:alpha val="23000"/>
                  </a:srgbClr>
                </a:solidFill>
                <a:effectLst>
                  <a:outerShdw blurRad="25000" dist="20000" dir="16020000" algn="tl">
                    <a:schemeClr val="accent1">
                      <a:satMod val="200000"/>
                      <a:shade val="1000"/>
                      <a:alpha val="60000"/>
                    </a:schemeClr>
                  </a:outerShdw>
                </a:effectLst>
                <a:latin typeface="+mn-lt"/>
                <a:cs typeface="+mn-cs"/>
              </a:rPr>
              <a:t>“Try-Light” Mode</a:t>
            </a:r>
            <a:endParaRPr lang="en-US" sz="5400" b="1" spc="100" dirty="0">
              <a:ln w="18000">
                <a:solidFill>
                  <a:schemeClr val="accent1">
                    <a:satMod val="200000"/>
                    <a:tint val="72000"/>
                  </a:schemeClr>
                </a:solidFill>
                <a:prstDash val="solid"/>
              </a:ln>
              <a:solidFill>
                <a:srgbClr val="00B050">
                  <a:alpha val="23000"/>
                </a:srgbClr>
              </a:solidFill>
              <a:effectLst>
                <a:outerShdw blurRad="25000" dist="20000" dir="16020000" algn="tl">
                  <a:schemeClr val="accent1">
                    <a:satMod val="200000"/>
                    <a:shade val="1000"/>
                    <a:alpha val="60000"/>
                  </a:schemeClr>
                </a:outerShdw>
              </a:effectLst>
              <a:latin typeface="+mn-lt"/>
              <a:cs typeface="+mn-cs"/>
            </a:endParaRPr>
          </a:p>
        </p:txBody>
      </p:sp>
      <p:sp>
        <p:nvSpPr>
          <p:cNvPr id="2052" name="TextBox 3"/>
          <p:cNvSpPr txBox="1">
            <a:spLocks noChangeArrowheads="1"/>
          </p:cNvSpPr>
          <p:nvPr/>
        </p:nvSpPr>
        <p:spPr bwMode="auto">
          <a:xfrm>
            <a:off x="143661" y="2665863"/>
            <a:ext cx="18473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sz="2000" b="1" dirty="0">
              <a:solidFill>
                <a:srgbClr val="FF0000"/>
              </a:solidFill>
              <a:latin typeface="Calibri" pitchFamily="34" charset="0"/>
            </a:endParaRPr>
          </a:p>
        </p:txBody>
      </p:sp>
      <p:sp>
        <p:nvSpPr>
          <p:cNvPr id="4" name="Rectangle 3"/>
          <p:cNvSpPr/>
          <p:nvPr/>
        </p:nvSpPr>
        <p:spPr>
          <a:xfrm>
            <a:off x="8982864" y="2665863"/>
            <a:ext cx="4773266" cy="631661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arallelogram 8"/>
          <p:cNvSpPr/>
          <p:nvPr/>
        </p:nvSpPr>
        <p:spPr>
          <a:xfrm>
            <a:off x="7768293" y="2743200"/>
            <a:ext cx="1375707" cy="1821976"/>
          </a:xfrm>
          <a:custGeom>
            <a:avLst/>
            <a:gdLst>
              <a:gd name="connsiteX0" fmla="*/ 0 w 1333911"/>
              <a:gd name="connsiteY0" fmla="*/ 1143000 h 1143000"/>
              <a:gd name="connsiteX1" fmla="*/ 285750 w 1333911"/>
              <a:gd name="connsiteY1" fmla="*/ 0 h 1143000"/>
              <a:gd name="connsiteX2" fmla="*/ 1333911 w 1333911"/>
              <a:gd name="connsiteY2" fmla="*/ 0 h 1143000"/>
              <a:gd name="connsiteX3" fmla="*/ 1048161 w 1333911"/>
              <a:gd name="connsiteY3" fmla="*/ 1143000 h 1143000"/>
              <a:gd name="connsiteX4" fmla="*/ 0 w 1333911"/>
              <a:gd name="connsiteY4" fmla="*/ 1143000 h 1143000"/>
              <a:gd name="connsiteX0" fmla="*/ 0 w 1333911"/>
              <a:gd name="connsiteY0" fmla="*/ 1143000 h 1538785"/>
              <a:gd name="connsiteX1" fmla="*/ 285750 w 1333911"/>
              <a:gd name="connsiteY1" fmla="*/ 0 h 1538785"/>
              <a:gd name="connsiteX2" fmla="*/ 1333911 w 1333911"/>
              <a:gd name="connsiteY2" fmla="*/ 0 h 1538785"/>
              <a:gd name="connsiteX3" fmla="*/ 1143695 w 1333911"/>
              <a:gd name="connsiteY3" fmla="*/ 1538785 h 1538785"/>
              <a:gd name="connsiteX4" fmla="*/ 0 w 1333911"/>
              <a:gd name="connsiteY4" fmla="*/ 1143000 h 1538785"/>
              <a:gd name="connsiteX0" fmla="*/ 0 w 1333911"/>
              <a:gd name="connsiteY0" fmla="*/ 1143000 h 1538785"/>
              <a:gd name="connsiteX1" fmla="*/ 240948 w 1333911"/>
              <a:gd name="connsiteY1" fmla="*/ 767412 h 1538785"/>
              <a:gd name="connsiteX2" fmla="*/ 285750 w 1333911"/>
              <a:gd name="connsiteY2" fmla="*/ 0 h 1538785"/>
              <a:gd name="connsiteX3" fmla="*/ 1333911 w 1333911"/>
              <a:gd name="connsiteY3" fmla="*/ 0 h 1538785"/>
              <a:gd name="connsiteX4" fmla="*/ 1143695 w 1333911"/>
              <a:gd name="connsiteY4" fmla="*/ 1538785 h 1538785"/>
              <a:gd name="connsiteX5" fmla="*/ 0 w 1333911"/>
              <a:gd name="connsiteY5" fmla="*/ 1143000 h 1538785"/>
              <a:gd name="connsiteX0" fmla="*/ 0 w 1361206"/>
              <a:gd name="connsiteY0" fmla="*/ 1261826 h 1538785"/>
              <a:gd name="connsiteX1" fmla="*/ 268243 w 1361206"/>
              <a:gd name="connsiteY1" fmla="*/ 767412 h 1538785"/>
              <a:gd name="connsiteX2" fmla="*/ 313045 w 1361206"/>
              <a:gd name="connsiteY2" fmla="*/ 0 h 1538785"/>
              <a:gd name="connsiteX3" fmla="*/ 1361206 w 1361206"/>
              <a:gd name="connsiteY3" fmla="*/ 0 h 1538785"/>
              <a:gd name="connsiteX4" fmla="*/ 1170990 w 1361206"/>
              <a:gd name="connsiteY4" fmla="*/ 1538785 h 1538785"/>
              <a:gd name="connsiteX5" fmla="*/ 0 w 1361206"/>
              <a:gd name="connsiteY5" fmla="*/ 1261826 h 1538785"/>
              <a:gd name="connsiteX0" fmla="*/ 14501 w 1375707"/>
              <a:gd name="connsiteY0" fmla="*/ 1309356 h 1586315"/>
              <a:gd name="connsiteX1" fmla="*/ 282744 w 1375707"/>
              <a:gd name="connsiteY1" fmla="*/ 814942 h 1586315"/>
              <a:gd name="connsiteX2" fmla="*/ 0 w 1375707"/>
              <a:gd name="connsiteY2" fmla="*/ 0 h 1586315"/>
              <a:gd name="connsiteX3" fmla="*/ 1375707 w 1375707"/>
              <a:gd name="connsiteY3" fmla="*/ 47530 h 1586315"/>
              <a:gd name="connsiteX4" fmla="*/ 1185491 w 1375707"/>
              <a:gd name="connsiteY4" fmla="*/ 1586315 h 1586315"/>
              <a:gd name="connsiteX5" fmla="*/ 14501 w 1375707"/>
              <a:gd name="connsiteY5" fmla="*/ 1309356 h 1586315"/>
              <a:gd name="connsiteX0" fmla="*/ 14501 w 1375707"/>
              <a:gd name="connsiteY0" fmla="*/ 1309356 h 1586315"/>
              <a:gd name="connsiteX1" fmla="*/ 228153 w 1375707"/>
              <a:gd name="connsiteY1" fmla="*/ 814942 h 1586315"/>
              <a:gd name="connsiteX2" fmla="*/ 0 w 1375707"/>
              <a:gd name="connsiteY2" fmla="*/ 0 h 1586315"/>
              <a:gd name="connsiteX3" fmla="*/ 1375707 w 1375707"/>
              <a:gd name="connsiteY3" fmla="*/ 47530 h 1586315"/>
              <a:gd name="connsiteX4" fmla="*/ 1185491 w 1375707"/>
              <a:gd name="connsiteY4" fmla="*/ 1586315 h 1586315"/>
              <a:gd name="connsiteX5" fmla="*/ 14501 w 1375707"/>
              <a:gd name="connsiteY5" fmla="*/ 1309356 h 1586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75707" h="1586315">
                <a:moveTo>
                  <a:pt x="14501" y="1309356"/>
                </a:moveTo>
                <a:cubicBezTo>
                  <a:pt x="49324" y="1144552"/>
                  <a:pt x="193330" y="979746"/>
                  <a:pt x="228153" y="814942"/>
                </a:cubicBezTo>
                <a:lnTo>
                  <a:pt x="0" y="0"/>
                </a:lnTo>
                <a:lnTo>
                  <a:pt x="1375707" y="47530"/>
                </a:lnTo>
                <a:lnTo>
                  <a:pt x="1185491" y="1586315"/>
                </a:lnTo>
                <a:lnTo>
                  <a:pt x="14501" y="1309356"/>
                </a:ln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Rectangle 10"/>
          <p:cNvSpPr/>
          <p:nvPr/>
        </p:nvSpPr>
        <p:spPr>
          <a:xfrm>
            <a:off x="457200" y="1561307"/>
            <a:ext cx="3048001" cy="4247317"/>
          </a:xfrm>
          <a:prstGeom prst="rect">
            <a:avLst/>
          </a:prstGeom>
        </p:spPr>
        <p:txBody>
          <a:bodyPr wrap="square">
            <a:spAutoFit/>
          </a:bodyPr>
          <a:lstStyle/>
          <a:p>
            <a:pPr marL="287338" lvl="0" indent="-287338">
              <a:buAutoNum type="arabicPeriod"/>
              <a:tabLst>
                <a:tab pos="339725" algn="l"/>
              </a:tabLst>
              <a:defRPr/>
            </a:pPr>
            <a:r>
              <a:rPr lang="en-US" sz="2400" dirty="0" smtClean="0">
                <a:solidFill>
                  <a:srgbClr val="C00000"/>
                </a:solidFill>
                <a:effectLst>
                  <a:outerShdw blurRad="38100" dist="38100" dir="2700000" algn="tl">
                    <a:srgbClr val="000000">
                      <a:alpha val="43137"/>
                    </a:srgbClr>
                  </a:outerShdw>
                </a:effectLst>
              </a:rPr>
              <a:t>Select “Try Me”</a:t>
            </a:r>
            <a:endParaRPr lang="en-US" sz="2400" dirty="0" smtClean="0">
              <a:solidFill>
                <a:srgbClr val="C00000"/>
              </a:solidFill>
              <a:effectLst>
                <a:outerShdw blurRad="38100" dist="38100" dir="2700000" algn="tl">
                  <a:srgbClr val="000000">
                    <a:alpha val="43137"/>
                  </a:srgbClr>
                </a:outerShdw>
              </a:effectLst>
            </a:endParaRPr>
          </a:p>
          <a:p>
            <a:pPr marL="287338" indent="-287338">
              <a:buFont typeface="+mj-lt"/>
              <a:buAutoNum type="arabicPeriod"/>
              <a:tabLst>
                <a:tab pos="339725" algn="l"/>
              </a:tabLst>
              <a:defRPr/>
            </a:pPr>
            <a:r>
              <a:rPr lang="en-US" sz="2400" dirty="0" smtClean="0">
                <a:solidFill>
                  <a:srgbClr val="C00000"/>
                </a:solidFill>
                <a:effectLst>
                  <a:outerShdw blurRad="38100" dist="38100" dir="2700000" algn="tl">
                    <a:srgbClr val="000000">
                      <a:alpha val="43137"/>
                    </a:srgbClr>
                  </a:outerShdw>
                </a:effectLst>
              </a:rPr>
              <a:t>Select </a:t>
            </a:r>
            <a:r>
              <a:rPr lang="en-US" sz="2400" dirty="0">
                <a:solidFill>
                  <a:srgbClr val="C00000"/>
                </a:solidFill>
                <a:effectLst>
                  <a:outerShdw blurRad="38100" dist="38100" dir="2700000" algn="tl">
                    <a:srgbClr val="000000">
                      <a:alpha val="43137"/>
                    </a:srgbClr>
                  </a:outerShdw>
                </a:effectLst>
              </a:rPr>
              <a:t>“</a:t>
            </a:r>
            <a:r>
              <a:rPr lang="en-US" sz="2400" dirty="0" smtClean="0">
                <a:solidFill>
                  <a:srgbClr val="C00000"/>
                </a:solidFill>
                <a:effectLst>
                  <a:outerShdw blurRad="38100" dist="38100" dir="2700000" algn="tl">
                    <a:srgbClr val="000000">
                      <a:alpha val="43137"/>
                    </a:srgbClr>
                  </a:outerShdw>
                </a:effectLst>
              </a:rPr>
              <a:t>Try-Light” </a:t>
            </a:r>
          </a:p>
          <a:p>
            <a:pPr marL="287338" indent="-287338">
              <a:buFont typeface="+mj-lt"/>
              <a:buAutoNum type="arabicPeriod"/>
              <a:tabLst>
                <a:tab pos="339725" algn="l"/>
              </a:tabLst>
              <a:defRPr/>
            </a:pPr>
            <a:r>
              <a:rPr lang="en-US" sz="2400" dirty="0" smtClean="0">
                <a:solidFill>
                  <a:srgbClr val="C00000"/>
                </a:solidFill>
                <a:effectLst>
                  <a:outerShdw blurRad="38100" dist="38100" dir="2700000" algn="tl">
                    <a:srgbClr val="000000">
                      <a:alpha val="43137"/>
                    </a:srgbClr>
                  </a:outerShdw>
                </a:effectLst>
              </a:rPr>
              <a:t>Run </a:t>
            </a:r>
          </a:p>
          <a:p>
            <a:pPr marL="287338" indent="-287338">
              <a:buFont typeface="+mj-lt"/>
              <a:buAutoNum type="arabicPeriod"/>
              <a:tabLst>
                <a:tab pos="339725" algn="l"/>
              </a:tabLst>
              <a:defRPr/>
            </a:pPr>
            <a:r>
              <a:rPr lang="en-US" sz="2400" dirty="0" smtClean="0">
                <a:solidFill>
                  <a:srgbClr val="C00000"/>
                </a:solidFill>
                <a:effectLst>
                  <a:outerShdw blurRad="38100" dist="38100" dir="2700000" algn="tl">
                    <a:srgbClr val="000000">
                      <a:alpha val="43137"/>
                    </a:srgbClr>
                  </a:outerShdw>
                </a:effectLst>
              </a:rPr>
              <a:t>Follow directions… </a:t>
            </a:r>
            <a:r>
              <a:rPr lang="en-US" dirty="0">
                <a:solidFill>
                  <a:srgbClr val="C00000"/>
                </a:solidFill>
                <a:effectLst>
                  <a:outerShdw blurRad="38100" dist="38100" dir="2700000" algn="tl">
                    <a:srgbClr val="000000">
                      <a:alpha val="43137"/>
                    </a:srgbClr>
                  </a:outerShdw>
                </a:effectLst>
              </a:rPr>
              <a:t>(Connect </a:t>
            </a:r>
            <a:r>
              <a:rPr lang="en-US" dirty="0" smtClean="0">
                <a:solidFill>
                  <a:srgbClr val="C00000"/>
                </a:solidFill>
                <a:effectLst>
                  <a:outerShdw blurRad="38100" dist="38100" dir="2700000" algn="tl">
                    <a:srgbClr val="000000">
                      <a:alpha val="43137"/>
                    </a:srgbClr>
                  </a:outerShdw>
                </a:effectLst>
              </a:rPr>
              <a:t> a Light            Sensor  to </a:t>
            </a:r>
            <a:r>
              <a:rPr lang="en-US" dirty="0">
                <a:solidFill>
                  <a:srgbClr val="C00000"/>
                </a:solidFill>
                <a:effectLst>
                  <a:outerShdw blurRad="38100" dist="38100" dir="2700000" algn="tl">
                    <a:srgbClr val="000000">
                      <a:alpha val="43137"/>
                    </a:srgbClr>
                  </a:outerShdw>
                </a:effectLst>
              </a:rPr>
              <a:t>Port </a:t>
            </a:r>
            <a:r>
              <a:rPr lang="en-US" dirty="0" smtClean="0">
                <a:solidFill>
                  <a:srgbClr val="C00000"/>
                </a:solidFill>
                <a:effectLst>
                  <a:outerShdw blurRad="38100" dist="38100" dir="2700000" algn="tl">
                    <a:srgbClr val="000000">
                      <a:alpha val="43137"/>
                    </a:srgbClr>
                  </a:outerShdw>
                </a:effectLst>
              </a:rPr>
              <a:t>3)  </a:t>
            </a:r>
          </a:p>
          <a:p>
            <a:pPr marL="287338" lvl="0" indent="-287338">
              <a:buFont typeface="+mj-lt"/>
              <a:buAutoNum type="arabicPeriod" startAt="5"/>
              <a:tabLst>
                <a:tab pos="339725" algn="l"/>
              </a:tabLst>
              <a:defRPr/>
            </a:pPr>
            <a:r>
              <a:rPr lang="en-US" sz="2400" dirty="0">
                <a:solidFill>
                  <a:srgbClr val="C00000"/>
                </a:solidFill>
                <a:effectLst>
                  <a:outerShdw blurRad="38100" dist="38100" dir="2700000" algn="tl">
                    <a:srgbClr val="000000">
                      <a:alpha val="43137"/>
                    </a:srgbClr>
                  </a:outerShdw>
                </a:effectLst>
              </a:rPr>
              <a:t>Follow directions… </a:t>
            </a:r>
          </a:p>
          <a:p>
            <a:pPr marL="287338" lvl="0" indent="-287338">
              <a:buFont typeface="+mj-lt"/>
              <a:buAutoNum type="arabicPeriod" startAt="5"/>
              <a:tabLst>
                <a:tab pos="339725" algn="l"/>
              </a:tabLst>
              <a:defRPr/>
            </a:pPr>
            <a:r>
              <a:rPr lang="en-US" sz="2400" dirty="0">
                <a:solidFill>
                  <a:srgbClr val="C00000"/>
                </a:solidFill>
                <a:effectLst>
                  <a:outerShdw blurRad="38100" dist="38100" dir="2700000" algn="tl">
                    <a:srgbClr val="000000">
                      <a:alpha val="43137"/>
                    </a:srgbClr>
                  </a:outerShdw>
                </a:effectLst>
              </a:rPr>
              <a:t>Press “Back” when done </a:t>
            </a:r>
          </a:p>
          <a:p>
            <a:pPr marL="287338" lvl="0" indent="-287338">
              <a:buFont typeface="+mj-lt"/>
              <a:buAutoNum type="arabicPeriod" startAt="5"/>
              <a:tabLst>
                <a:tab pos="339725" algn="l"/>
              </a:tabLst>
              <a:defRPr/>
            </a:pPr>
            <a:r>
              <a:rPr lang="en-US" sz="2400" dirty="0">
                <a:solidFill>
                  <a:srgbClr val="C00000"/>
                </a:solidFill>
                <a:effectLst>
                  <a:outerShdw blurRad="38100" dist="38100" dir="2700000" algn="tl">
                    <a:srgbClr val="000000">
                      <a:alpha val="43137"/>
                    </a:srgbClr>
                  </a:outerShdw>
                </a:effectLst>
              </a:rPr>
              <a:t>Go to next sensor “Try- …”</a:t>
            </a:r>
          </a:p>
          <a:p>
            <a:pPr marL="287338" indent="-287338">
              <a:buFont typeface="+mj-lt"/>
              <a:buAutoNum type="arabicPeriod"/>
              <a:defRPr/>
            </a:pPr>
            <a:endParaRPr lang="en-US" dirty="0">
              <a:solidFill>
                <a:srgbClr val="C00000"/>
              </a:solidFill>
              <a:effectLst>
                <a:outerShdw blurRad="38100" dist="38100" dir="2700000" algn="tl">
                  <a:srgbClr val="000000">
                    <a:alpha val="43137"/>
                  </a:srgbClr>
                </a:outerShdw>
              </a:effectLst>
            </a:endParaRPr>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05700" y="4857590"/>
            <a:ext cx="3276599" cy="1358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lowchart: Decision 2"/>
          <p:cNvSpPr/>
          <p:nvPr/>
        </p:nvSpPr>
        <p:spPr>
          <a:xfrm>
            <a:off x="5715000" y="3429000"/>
            <a:ext cx="4038599" cy="3565067"/>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72"/>
              <a:gd name="connsiteX1" fmla="*/ 5000 w 10000"/>
              <a:gd name="connsiteY1" fmla="*/ 0 h 10072"/>
              <a:gd name="connsiteX2" fmla="*/ 10000 w 10000"/>
              <a:gd name="connsiteY2" fmla="*/ 5000 h 10072"/>
              <a:gd name="connsiteX3" fmla="*/ 4944 w 10000"/>
              <a:gd name="connsiteY3" fmla="*/ 10072 h 10072"/>
              <a:gd name="connsiteX4" fmla="*/ 0 w 10000"/>
              <a:gd name="connsiteY4" fmla="*/ 5000 h 100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72">
                <a:moveTo>
                  <a:pt x="0" y="5000"/>
                </a:moveTo>
                <a:lnTo>
                  <a:pt x="5000" y="0"/>
                </a:lnTo>
                <a:lnTo>
                  <a:pt x="10000" y="5000"/>
                </a:lnTo>
                <a:lnTo>
                  <a:pt x="4944" y="10072"/>
                </a:lnTo>
                <a:lnTo>
                  <a:pt x="0" y="500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12407" y="4634452"/>
            <a:ext cx="4194083" cy="446276"/>
          </a:xfrm>
          <a:prstGeom prst="rect">
            <a:avLst/>
          </a:prstGeom>
        </p:spPr>
        <p:txBody>
          <a:bodyPr wrap="square">
            <a:spAutoFit/>
          </a:bodyPr>
          <a:lstStyle/>
          <a:p>
            <a:pPr marL="457200" lvl="0" indent="-457200">
              <a:buFont typeface="+mj-lt"/>
              <a:buAutoNum type="arabicPeriod" startAt="5"/>
              <a:defRPr/>
            </a:pPr>
            <a:endParaRPr lang="en-US" sz="2300"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96538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nodePh="1">
                                  <p:stCondLst>
                                    <p:cond delay="0"/>
                                  </p:stCondLst>
                                  <p:endCondLst>
                                    <p:cond evt="begin" delay="0">
                                      <p:tn val="33"/>
                                    </p:cond>
                                  </p:endCondLst>
                                  <p:childTnLst>
                                    <p:set>
                                      <p:cBhvr>
                                        <p:cTn id="34"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6" descr="NXT Electronics.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93137" y="314308"/>
            <a:ext cx="11396849" cy="6679759"/>
          </a:xfrm>
          <a:prstGeom prst="rect">
            <a:avLst/>
          </a:prstGeom>
          <a:solidFill>
            <a:schemeClr val="tx1"/>
          </a:solidFill>
          <a:ln>
            <a:noFill/>
          </a:ln>
          <a:extLst/>
        </p:spPr>
      </p:pic>
      <p:sp>
        <p:nvSpPr>
          <p:cNvPr id="8" name="Snip Same Side Corner Rectangle 7"/>
          <p:cNvSpPr/>
          <p:nvPr/>
        </p:nvSpPr>
        <p:spPr>
          <a:xfrm>
            <a:off x="-1066800" y="-509832"/>
            <a:ext cx="10589324" cy="7526849"/>
          </a:xfrm>
          <a:custGeom>
            <a:avLst/>
            <a:gdLst>
              <a:gd name="connsiteX0" fmla="*/ 279406 w 2782737"/>
              <a:gd name="connsiteY0" fmla="*/ 0 h 1676400"/>
              <a:gd name="connsiteX1" fmla="*/ 2503331 w 2782737"/>
              <a:gd name="connsiteY1" fmla="*/ 0 h 1676400"/>
              <a:gd name="connsiteX2" fmla="*/ 2782737 w 2782737"/>
              <a:gd name="connsiteY2" fmla="*/ 279406 h 1676400"/>
              <a:gd name="connsiteX3" fmla="*/ 2782737 w 2782737"/>
              <a:gd name="connsiteY3" fmla="*/ 1676400 h 1676400"/>
              <a:gd name="connsiteX4" fmla="*/ 2782737 w 2782737"/>
              <a:gd name="connsiteY4" fmla="*/ 1676400 h 1676400"/>
              <a:gd name="connsiteX5" fmla="*/ 0 w 2782737"/>
              <a:gd name="connsiteY5" fmla="*/ 1676400 h 1676400"/>
              <a:gd name="connsiteX6" fmla="*/ 0 w 2782737"/>
              <a:gd name="connsiteY6" fmla="*/ 1676400 h 1676400"/>
              <a:gd name="connsiteX7" fmla="*/ 0 w 2782737"/>
              <a:gd name="connsiteY7" fmla="*/ 279406 h 1676400"/>
              <a:gd name="connsiteX8" fmla="*/ 279406 w 2782737"/>
              <a:gd name="connsiteY8" fmla="*/ 0 h 1676400"/>
              <a:gd name="connsiteX0" fmla="*/ 3486630 w 5989961"/>
              <a:gd name="connsiteY0" fmla="*/ 0 h 1717343"/>
              <a:gd name="connsiteX1" fmla="*/ 5710555 w 5989961"/>
              <a:gd name="connsiteY1" fmla="*/ 0 h 1717343"/>
              <a:gd name="connsiteX2" fmla="*/ 5989961 w 5989961"/>
              <a:gd name="connsiteY2" fmla="*/ 279406 h 1717343"/>
              <a:gd name="connsiteX3" fmla="*/ 5989961 w 5989961"/>
              <a:gd name="connsiteY3" fmla="*/ 1676400 h 1717343"/>
              <a:gd name="connsiteX4" fmla="*/ 5989961 w 5989961"/>
              <a:gd name="connsiteY4" fmla="*/ 1676400 h 1717343"/>
              <a:gd name="connsiteX5" fmla="*/ 3207224 w 5989961"/>
              <a:gd name="connsiteY5" fmla="*/ 1676400 h 1717343"/>
              <a:gd name="connsiteX6" fmla="*/ 0 w 5989961"/>
              <a:gd name="connsiteY6" fmla="*/ 1717343 h 1717343"/>
              <a:gd name="connsiteX7" fmla="*/ 3207224 w 5989961"/>
              <a:gd name="connsiteY7" fmla="*/ 279406 h 1717343"/>
              <a:gd name="connsiteX8" fmla="*/ 3486630 w 5989961"/>
              <a:gd name="connsiteY8" fmla="*/ 0 h 1717343"/>
              <a:gd name="connsiteX0" fmla="*/ 3486630 w 5989961"/>
              <a:gd name="connsiteY0" fmla="*/ 0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3207224 w 5989961"/>
              <a:gd name="connsiteY7" fmla="*/ 279406 h 1771934"/>
              <a:gd name="connsiteX8" fmla="*/ 3486630 w 5989961"/>
              <a:gd name="connsiteY8" fmla="*/ 0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3207224 w 5989961"/>
              <a:gd name="connsiteY7" fmla="*/ 279406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715905 w 5989961"/>
              <a:gd name="connsiteY7" fmla="*/ 352713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374711 w 5989961"/>
              <a:gd name="connsiteY7" fmla="*/ 564489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374711 w 5989961"/>
              <a:gd name="connsiteY7" fmla="*/ 564489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579427 w 5989961"/>
              <a:gd name="connsiteY7" fmla="*/ 499327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579427 w 5989961"/>
              <a:gd name="connsiteY7" fmla="*/ 499327 h 1771934"/>
              <a:gd name="connsiteX8" fmla="*/ 3131789 w 5989961"/>
              <a:gd name="connsiteY8" fmla="*/ 114033 h 1771934"/>
              <a:gd name="connsiteX0" fmla="*/ 3280939 w 6139111"/>
              <a:gd name="connsiteY0" fmla="*/ 341407 h 1999308"/>
              <a:gd name="connsiteX1" fmla="*/ 5859705 w 6139111"/>
              <a:gd name="connsiteY1" fmla="*/ 227374 h 1999308"/>
              <a:gd name="connsiteX2" fmla="*/ 6139111 w 6139111"/>
              <a:gd name="connsiteY2" fmla="*/ 506780 h 1999308"/>
              <a:gd name="connsiteX3" fmla="*/ 6139111 w 6139111"/>
              <a:gd name="connsiteY3" fmla="*/ 1903774 h 1999308"/>
              <a:gd name="connsiteX4" fmla="*/ 6139111 w 6139111"/>
              <a:gd name="connsiteY4" fmla="*/ 1903774 h 1999308"/>
              <a:gd name="connsiteX5" fmla="*/ 3301783 w 6139111"/>
              <a:gd name="connsiteY5" fmla="*/ 1999308 h 1999308"/>
              <a:gd name="connsiteX6" fmla="*/ 149150 w 6139111"/>
              <a:gd name="connsiteY6" fmla="*/ 1944717 h 1999308"/>
              <a:gd name="connsiteX7" fmla="*/ 569956 w 6139111"/>
              <a:gd name="connsiteY7" fmla="*/ 27816 h 1999308"/>
              <a:gd name="connsiteX8" fmla="*/ 2728577 w 6139111"/>
              <a:gd name="connsiteY8" fmla="*/ 726701 h 1999308"/>
              <a:gd name="connsiteX9" fmla="*/ 3280939 w 6139111"/>
              <a:gd name="connsiteY9" fmla="*/ 341407 h 1999308"/>
              <a:gd name="connsiteX0" fmla="*/ 5101706 w 7959878"/>
              <a:gd name="connsiteY0" fmla="*/ 313592 h 1971493"/>
              <a:gd name="connsiteX1" fmla="*/ 7680472 w 7959878"/>
              <a:gd name="connsiteY1" fmla="*/ 199559 h 1971493"/>
              <a:gd name="connsiteX2" fmla="*/ 7959878 w 7959878"/>
              <a:gd name="connsiteY2" fmla="*/ 478965 h 1971493"/>
              <a:gd name="connsiteX3" fmla="*/ 7959878 w 7959878"/>
              <a:gd name="connsiteY3" fmla="*/ 1875959 h 1971493"/>
              <a:gd name="connsiteX4" fmla="*/ 7959878 w 7959878"/>
              <a:gd name="connsiteY4" fmla="*/ 1875959 h 1971493"/>
              <a:gd name="connsiteX5" fmla="*/ 5122550 w 7959878"/>
              <a:gd name="connsiteY5" fmla="*/ 1971493 h 1971493"/>
              <a:gd name="connsiteX6" fmla="*/ 1969917 w 7959878"/>
              <a:gd name="connsiteY6" fmla="*/ 1916902 h 1971493"/>
              <a:gd name="connsiteX7" fmla="*/ 2364 w 7959878"/>
              <a:gd name="connsiteY7" fmla="*/ 1107750 h 1971493"/>
              <a:gd name="connsiteX8" fmla="*/ 2390723 w 7959878"/>
              <a:gd name="connsiteY8" fmla="*/ 1 h 1971493"/>
              <a:gd name="connsiteX9" fmla="*/ 4549344 w 7959878"/>
              <a:gd name="connsiteY9" fmla="*/ 698886 h 1971493"/>
              <a:gd name="connsiteX10" fmla="*/ 5101706 w 7959878"/>
              <a:gd name="connsiteY10" fmla="*/ 313592 h 1971493"/>
              <a:gd name="connsiteX0" fmla="*/ 5101706 w 7959878"/>
              <a:gd name="connsiteY0" fmla="*/ 358824 h 2016725"/>
              <a:gd name="connsiteX1" fmla="*/ 7680472 w 7959878"/>
              <a:gd name="connsiteY1" fmla="*/ 244791 h 2016725"/>
              <a:gd name="connsiteX2" fmla="*/ 7959878 w 7959878"/>
              <a:gd name="connsiteY2" fmla="*/ 524197 h 2016725"/>
              <a:gd name="connsiteX3" fmla="*/ 7959878 w 7959878"/>
              <a:gd name="connsiteY3" fmla="*/ 1921191 h 2016725"/>
              <a:gd name="connsiteX4" fmla="*/ 7959878 w 7959878"/>
              <a:gd name="connsiteY4" fmla="*/ 1921191 h 2016725"/>
              <a:gd name="connsiteX5" fmla="*/ 5122550 w 7959878"/>
              <a:gd name="connsiteY5" fmla="*/ 2016725 h 2016725"/>
              <a:gd name="connsiteX6" fmla="*/ 1969917 w 7959878"/>
              <a:gd name="connsiteY6" fmla="*/ 1962134 h 2016725"/>
              <a:gd name="connsiteX7" fmla="*/ 2364 w 7959878"/>
              <a:gd name="connsiteY7" fmla="*/ 1152982 h 2016725"/>
              <a:gd name="connsiteX8" fmla="*/ 2390723 w 7959878"/>
              <a:gd name="connsiteY8" fmla="*/ 45233 h 2016725"/>
              <a:gd name="connsiteX9" fmla="*/ 3032168 w 7959878"/>
              <a:gd name="connsiteY9" fmla="*/ 289589 h 2016725"/>
              <a:gd name="connsiteX10" fmla="*/ 4549344 w 7959878"/>
              <a:gd name="connsiteY10" fmla="*/ 744118 h 2016725"/>
              <a:gd name="connsiteX11" fmla="*/ 5101706 w 7959878"/>
              <a:gd name="connsiteY11" fmla="*/ 358824 h 2016725"/>
              <a:gd name="connsiteX0" fmla="*/ 5101706 w 7959878"/>
              <a:gd name="connsiteY0" fmla="*/ 351594 h 2009495"/>
              <a:gd name="connsiteX1" fmla="*/ 7680472 w 7959878"/>
              <a:gd name="connsiteY1" fmla="*/ 237561 h 2009495"/>
              <a:gd name="connsiteX2" fmla="*/ 7959878 w 7959878"/>
              <a:gd name="connsiteY2" fmla="*/ 516967 h 2009495"/>
              <a:gd name="connsiteX3" fmla="*/ 7959878 w 7959878"/>
              <a:gd name="connsiteY3" fmla="*/ 1913961 h 2009495"/>
              <a:gd name="connsiteX4" fmla="*/ 7959878 w 7959878"/>
              <a:gd name="connsiteY4" fmla="*/ 1913961 h 2009495"/>
              <a:gd name="connsiteX5" fmla="*/ 5122550 w 7959878"/>
              <a:gd name="connsiteY5" fmla="*/ 2009495 h 2009495"/>
              <a:gd name="connsiteX6" fmla="*/ 1969917 w 7959878"/>
              <a:gd name="connsiteY6" fmla="*/ 1954904 h 2009495"/>
              <a:gd name="connsiteX7" fmla="*/ 2364 w 7959878"/>
              <a:gd name="connsiteY7" fmla="*/ 1145752 h 2009495"/>
              <a:gd name="connsiteX8" fmla="*/ 2022233 w 7959878"/>
              <a:gd name="connsiteY8" fmla="*/ 46148 h 2009495"/>
              <a:gd name="connsiteX9" fmla="*/ 3032168 w 7959878"/>
              <a:gd name="connsiteY9" fmla="*/ 282359 h 2009495"/>
              <a:gd name="connsiteX10" fmla="*/ 4549344 w 7959878"/>
              <a:gd name="connsiteY10" fmla="*/ 736888 h 2009495"/>
              <a:gd name="connsiteX11" fmla="*/ 5101706 w 7959878"/>
              <a:gd name="connsiteY11" fmla="*/ 351594 h 2009495"/>
              <a:gd name="connsiteX0" fmla="*/ 5101706 w 7959878"/>
              <a:gd name="connsiteY0" fmla="*/ 354559 h 2012460"/>
              <a:gd name="connsiteX1" fmla="*/ 7680472 w 7959878"/>
              <a:gd name="connsiteY1" fmla="*/ 240526 h 2012460"/>
              <a:gd name="connsiteX2" fmla="*/ 7959878 w 7959878"/>
              <a:gd name="connsiteY2" fmla="*/ 519932 h 2012460"/>
              <a:gd name="connsiteX3" fmla="*/ 7959878 w 7959878"/>
              <a:gd name="connsiteY3" fmla="*/ 1916926 h 2012460"/>
              <a:gd name="connsiteX4" fmla="*/ 7959878 w 7959878"/>
              <a:gd name="connsiteY4" fmla="*/ 1916926 h 2012460"/>
              <a:gd name="connsiteX5" fmla="*/ 5122550 w 7959878"/>
              <a:gd name="connsiteY5" fmla="*/ 2012460 h 2012460"/>
              <a:gd name="connsiteX6" fmla="*/ 1969917 w 7959878"/>
              <a:gd name="connsiteY6" fmla="*/ 1957869 h 2012460"/>
              <a:gd name="connsiteX7" fmla="*/ 2364 w 7959878"/>
              <a:gd name="connsiteY7" fmla="*/ 1148717 h 2012460"/>
              <a:gd name="connsiteX8" fmla="*/ 2022233 w 7959878"/>
              <a:gd name="connsiteY8" fmla="*/ 49113 h 2012460"/>
              <a:gd name="connsiteX9" fmla="*/ 3059464 w 7959878"/>
              <a:gd name="connsiteY9" fmla="*/ 260889 h 2012460"/>
              <a:gd name="connsiteX10" fmla="*/ 4549344 w 7959878"/>
              <a:gd name="connsiteY10" fmla="*/ 739853 h 2012460"/>
              <a:gd name="connsiteX11" fmla="*/ 5101706 w 7959878"/>
              <a:gd name="connsiteY11" fmla="*/ 354559 h 2012460"/>
              <a:gd name="connsiteX0" fmla="*/ 5101706 w 7959878"/>
              <a:gd name="connsiteY0" fmla="*/ 237024 h 1894925"/>
              <a:gd name="connsiteX1" fmla="*/ 7680472 w 7959878"/>
              <a:gd name="connsiteY1" fmla="*/ 122991 h 1894925"/>
              <a:gd name="connsiteX2" fmla="*/ 7959878 w 7959878"/>
              <a:gd name="connsiteY2" fmla="*/ 402397 h 1894925"/>
              <a:gd name="connsiteX3" fmla="*/ 7959878 w 7959878"/>
              <a:gd name="connsiteY3" fmla="*/ 1799391 h 1894925"/>
              <a:gd name="connsiteX4" fmla="*/ 7959878 w 7959878"/>
              <a:gd name="connsiteY4" fmla="*/ 1799391 h 1894925"/>
              <a:gd name="connsiteX5" fmla="*/ 5122550 w 7959878"/>
              <a:gd name="connsiteY5" fmla="*/ 1894925 h 1894925"/>
              <a:gd name="connsiteX6" fmla="*/ 1969917 w 7959878"/>
              <a:gd name="connsiteY6" fmla="*/ 1840334 h 1894925"/>
              <a:gd name="connsiteX7" fmla="*/ 2364 w 7959878"/>
              <a:gd name="connsiteY7" fmla="*/ 1031182 h 1894925"/>
              <a:gd name="connsiteX8" fmla="*/ 1844812 w 7959878"/>
              <a:gd name="connsiteY8" fmla="*/ 78192 h 1894925"/>
              <a:gd name="connsiteX9" fmla="*/ 3059464 w 7959878"/>
              <a:gd name="connsiteY9" fmla="*/ 143354 h 1894925"/>
              <a:gd name="connsiteX10" fmla="*/ 4549344 w 7959878"/>
              <a:gd name="connsiteY10" fmla="*/ 622318 h 1894925"/>
              <a:gd name="connsiteX11" fmla="*/ 5101706 w 7959878"/>
              <a:gd name="connsiteY11" fmla="*/ 237024 h 1894925"/>
              <a:gd name="connsiteX0" fmla="*/ 5101706 w 7959878"/>
              <a:gd name="connsiteY0" fmla="*/ 219056 h 1876957"/>
              <a:gd name="connsiteX1" fmla="*/ 7680472 w 7959878"/>
              <a:gd name="connsiteY1" fmla="*/ 105023 h 1876957"/>
              <a:gd name="connsiteX2" fmla="*/ 7959878 w 7959878"/>
              <a:gd name="connsiteY2" fmla="*/ 384429 h 1876957"/>
              <a:gd name="connsiteX3" fmla="*/ 7959878 w 7959878"/>
              <a:gd name="connsiteY3" fmla="*/ 1781423 h 1876957"/>
              <a:gd name="connsiteX4" fmla="*/ 7959878 w 7959878"/>
              <a:gd name="connsiteY4" fmla="*/ 1781423 h 1876957"/>
              <a:gd name="connsiteX5" fmla="*/ 5122550 w 7959878"/>
              <a:gd name="connsiteY5" fmla="*/ 1876957 h 1876957"/>
              <a:gd name="connsiteX6" fmla="*/ 1969917 w 7959878"/>
              <a:gd name="connsiteY6" fmla="*/ 1822366 h 1876957"/>
              <a:gd name="connsiteX7" fmla="*/ 2364 w 7959878"/>
              <a:gd name="connsiteY7" fmla="*/ 1013214 h 1876957"/>
              <a:gd name="connsiteX8" fmla="*/ 1844812 w 7959878"/>
              <a:gd name="connsiteY8" fmla="*/ 60224 h 1876957"/>
              <a:gd name="connsiteX9" fmla="*/ 3059464 w 7959878"/>
              <a:gd name="connsiteY9" fmla="*/ 125386 h 1876957"/>
              <a:gd name="connsiteX10" fmla="*/ 3277827 w 7959878"/>
              <a:gd name="connsiteY10" fmla="*/ 296435 h 1876957"/>
              <a:gd name="connsiteX11" fmla="*/ 4549344 w 7959878"/>
              <a:gd name="connsiteY11" fmla="*/ 604350 h 1876957"/>
              <a:gd name="connsiteX12" fmla="*/ 5101706 w 7959878"/>
              <a:gd name="connsiteY12" fmla="*/ 219056 h 1876957"/>
              <a:gd name="connsiteX0" fmla="*/ 5101706 w 7959878"/>
              <a:gd name="connsiteY0" fmla="*/ 253335 h 1911236"/>
              <a:gd name="connsiteX1" fmla="*/ 7680472 w 7959878"/>
              <a:gd name="connsiteY1" fmla="*/ 139302 h 1911236"/>
              <a:gd name="connsiteX2" fmla="*/ 7959878 w 7959878"/>
              <a:gd name="connsiteY2" fmla="*/ 418708 h 1911236"/>
              <a:gd name="connsiteX3" fmla="*/ 7959878 w 7959878"/>
              <a:gd name="connsiteY3" fmla="*/ 1815702 h 1911236"/>
              <a:gd name="connsiteX4" fmla="*/ 7959878 w 7959878"/>
              <a:gd name="connsiteY4" fmla="*/ 1815702 h 1911236"/>
              <a:gd name="connsiteX5" fmla="*/ 5122550 w 7959878"/>
              <a:gd name="connsiteY5" fmla="*/ 1911236 h 1911236"/>
              <a:gd name="connsiteX6" fmla="*/ 1969917 w 7959878"/>
              <a:gd name="connsiteY6" fmla="*/ 1856645 h 1911236"/>
              <a:gd name="connsiteX7" fmla="*/ 2364 w 7959878"/>
              <a:gd name="connsiteY7" fmla="*/ 1047493 h 1911236"/>
              <a:gd name="connsiteX8" fmla="*/ 1844812 w 7959878"/>
              <a:gd name="connsiteY8" fmla="*/ 94503 h 1911236"/>
              <a:gd name="connsiteX9" fmla="*/ 2868395 w 7959878"/>
              <a:gd name="connsiteY9" fmla="*/ 45632 h 1911236"/>
              <a:gd name="connsiteX10" fmla="*/ 3277827 w 7959878"/>
              <a:gd name="connsiteY10" fmla="*/ 330714 h 1911236"/>
              <a:gd name="connsiteX11" fmla="*/ 4549344 w 7959878"/>
              <a:gd name="connsiteY11" fmla="*/ 638629 h 1911236"/>
              <a:gd name="connsiteX12" fmla="*/ 5101706 w 7959878"/>
              <a:gd name="connsiteY12" fmla="*/ 253335 h 1911236"/>
              <a:gd name="connsiteX0" fmla="*/ 5101706 w 7959878"/>
              <a:gd name="connsiteY0" fmla="*/ 249785 h 1907686"/>
              <a:gd name="connsiteX1" fmla="*/ 7680472 w 7959878"/>
              <a:gd name="connsiteY1" fmla="*/ 135752 h 1907686"/>
              <a:gd name="connsiteX2" fmla="*/ 7959878 w 7959878"/>
              <a:gd name="connsiteY2" fmla="*/ 415158 h 1907686"/>
              <a:gd name="connsiteX3" fmla="*/ 7959878 w 7959878"/>
              <a:gd name="connsiteY3" fmla="*/ 1812152 h 1907686"/>
              <a:gd name="connsiteX4" fmla="*/ 7959878 w 7959878"/>
              <a:gd name="connsiteY4" fmla="*/ 1812152 h 1907686"/>
              <a:gd name="connsiteX5" fmla="*/ 5122550 w 7959878"/>
              <a:gd name="connsiteY5" fmla="*/ 1907686 h 1907686"/>
              <a:gd name="connsiteX6" fmla="*/ 1969917 w 7959878"/>
              <a:gd name="connsiteY6" fmla="*/ 1853095 h 1907686"/>
              <a:gd name="connsiteX7" fmla="*/ 2364 w 7959878"/>
              <a:gd name="connsiteY7" fmla="*/ 1043943 h 1907686"/>
              <a:gd name="connsiteX8" fmla="*/ 1844812 w 7959878"/>
              <a:gd name="connsiteY8" fmla="*/ 90953 h 1907686"/>
              <a:gd name="connsiteX9" fmla="*/ 3045816 w 7959878"/>
              <a:gd name="connsiteY9" fmla="*/ 50227 h 1907686"/>
              <a:gd name="connsiteX10" fmla="*/ 3277827 w 7959878"/>
              <a:gd name="connsiteY10" fmla="*/ 327164 h 1907686"/>
              <a:gd name="connsiteX11" fmla="*/ 4549344 w 7959878"/>
              <a:gd name="connsiteY11" fmla="*/ 635079 h 1907686"/>
              <a:gd name="connsiteX12" fmla="*/ 5101706 w 7959878"/>
              <a:gd name="connsiteY12" fmla="*/ 249785 h 1907686"/>
              <a:gd name="connsiteX0" fmla="*/ 5101706 w 7959878"/>
              <a:gd name="connsiteY0" fmla="*/ 249785 h 1907686"/>
              <a:gd name="connsiteX1" fmla="*/ 7680472 w 7959878"/>
              <a:gd name="connsiteY1" fmla="*/ 135752 h 1907686"/>
              <a:gd name="connsiteX2" fmla="*/ 7959878 w 7959878"/>
              <a:gd name="connsiteY2" fmla="*/ 415158 h 1907686"/>
              <a:gd name="connsiteX3" fmla="*/ 7959878 w 7959878"/>
              <a:gd name="connsiteY3" fmla="*/ 1812152 h 1907686"/>
              <a:gd name="connsiteX4" fmla="*/ 7959878 w 7959878"/>
              <a:gd name="connsiteY4" fmla="*/ 1812152 h 1907686"/>
              <a:gd name="connsiteX5" fmla="*/ 5122550 w 7959878"/>
              <a:gd name="connsiteY5" fmla="*/ 1907686 h 1907686"/>
              <a:gd name="connsiteX6" fmla="*/ 1969917 w 7959878"/>
              <a:gd name="connsiteY6" fmla="*/ 1853095 h 1907686"/>
              <a:gd name="connsiteX7" fmla="*/ 2364 w 7959878"/>
              <a:gd name="connsiteY7" fmla="*/ 1043943 h 1907686"/>
              <a:gd name="connsiteX8" fmla="*/ 1844812 w 7959878"/>
              <a:gd name="connsiteY8" fmla="*/ 90953 h 1907686"/>
              <a:gd name="connsiteX9" fmla="*/ 3045816 w 7959878"/>
              <a:gd name="connsiteY9" fmla="*/ 50227 h 1907686"/>
              <a:gd name="connsiteX10" fmla="*/ 3305123 w 7959878"/>
              <a:gd name="connsiteY10" fmla="*/ 270148 h 1907686"/>
              <a:gd name="connsiteX11" fmla="*/ 4549344 w 7959878"/>
              <a:gd name="connsiteY11" fmla="*/ 635079 h 1907686"/>
              <a:gd name="connsiteX12" fmla="*/ 5101706 w 7959878"/>
              <a:gd name="connsiteY12" fmla="*/ 249785 h 1907686"/>
              <a:gd name="connsiteX0" fmla="*/ 5101706 w 7959878"/>
              <a:gd name="connsiteY0" fmla="*/ 338190 h 1996091"/>
              <a:gd name="connsiteX1" fmla="*/ 7680472 w 7959878"/>
              <a:gd name="connsiteY1" fmla="*/ 224157 h 1996091"/>
              <a:gd name="connsiteX2" fmla="*/ 7959878 w 7959878"/>
              <a:gd name="connsiteY2" fmla="*/ 503563 h 1996091"/>
              <a:gd name="connsiteX3" fmla="*/ 7959878 w 7959878"/>
              <a:gd name="connsiteY3" fmla="*/ 1900557 h 1996091"/>
              <a:gd name="connsiteX4" fmla="*/ 7959878 w 7959878"/>
              <a:gd name="connsiteY4" fmla="*/ 1900557 h 1996091"/>
              <a:gd name="connsiteX5" fmla="*/ 5122550 w 7959878"/>
              <a:gd name="connsiteY5" fmla="*/ 1996091 h 1996091"/>
              <a:gd name="connsiteX6" fmla="*/ 1969917 w 7959878"/>
              <a:gd name="connsiteY6" fmla="*/ 1941500 h 1996091"/>
              <a:gd name="connsiteX7" fmla="*/ 2364 w 7959878"/>
              <a:gd name="connsiteY7" fmla="*/ 1132348 h 1996091"/>
              <a:gd name="connsiteX8" fmla="*/ 1844812 w 7959878"/>
              <a:gd name="connsiteY8" fmla="*/ 57180 h 1996091"/>
              <a:gd name="connsiteX9" fmla="*/ 3045816 w 7959878"/>
              <a:gd name="connsiteY9" fmla="*/ 138632 h 1996091"/>
              <a:gd name="connsiteX10" fmla="*/ 3305123 w 7959878"/>
              <a:gd name="connsiteY10" fmla="*/ 358553 h 1996091"/>
              <a:gd name="connsiteX11" fmla="*/ 4549344 w 7959878"/>
              <a:gd name="connsiteY11" fmla="*/ 723484 h 1996091"/>
              <a:gd name="connsiteX12" fmla="*/ 5101706 w 7959878"/>
              <a:gd name="connsiteY12" fmla="*/ 338190 h 1996091"/>
              <a:gd name="connsiteX0" fmla="*/ 5101706 w 7959878"/>
              <a:gd name="connsiteY0" fmla="*/ 338190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549344 w 7959878"/>
              <a:gd name="connsiteY12" fmla="*/ 723484 h 1996091"/>
              <a:gd name="connsiteX13" fmla="*/ 5101706 w 7959878"/>
              <a:gd name="connsiteY13" fmla="*/ 338190 h 1996091"/>
              <a:gd name="connsiteX0" fmla="*/ 5115354 w 7959878"/>
              <a:gd name="connsiteY0" fmla="*/ 37077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549344 w 7959878"/>
              <a:gd name="connsiteY12" fmla="*/ 723484 h 1996091"/>
              <a:gd name="connsiteX13" fmla="*/ 5115354 w 7959878"/>
              <a:gd name="connsiteY13" fmla="*/ 370771 h 1996091"/>
              <a:gd name="connsiteX0" fmla="*/ 5115354 w 7959878"/>
              <a:gd name="connsiteY0" fmla="*/ 37077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522049 w 7959878"/>
              <a:gd name="connsiteY12" fmla="*/ 690903 h 1996091"/>
              <a:gd name="connsiteX13" fmla="*/ 5115354 w 7959878"/>
              <a:gd name="connsiteY13" fmla="*/ 370771 h 1996091"/>
              <a:gd name="connsiteX0" fmla="*/ 5074411 w 7959878"/>
              <a:gd name="connsiteY0" fmla="*/ 37077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522049 w 7959878"/>
              <a:gd name="connsiteY12" fmla="*/ 690903 h 1996091"/>
              <a:gd name="connsiteX13" fmla="*/ 5074411 w 7959878"/>
              <a:gd name="connsiteY13" fmla="*/ 370771 h 1996091"/>
              <a:gd name="connsiteX0" fmla="*/ 5074411 w 7959878"/>
              <a:gd name="connsiteY0" fmla="*/ 37077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617584 w 7959878"/>
              <a:gd name="connsiteY12" fmla="*/ 642032 h 1996091"/>
              <a:gd name="connsiteX13" fmla="*/ 5074411 w 7959878"/>
              <a:gd name="connsiteY13" fmla="*/ 370771 h 1996091"/>
              <a:gd name="connsiteX0" fmla="*/ 5115354 w 7959878"/>
              <a:gd name="connsiteY0" fmla="*/ 38706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617584 w 7959878"/>
              <a:gd name="connsiteY12" fmla="*/ 642032 h 1996091"/>
              <a:gd name="connsiteX13" fmla="*/ 5115354 w 7959878"/>
              <a:gd name="connsiteY13" fmla="*/ 387061 h 1996091"/>
              <a:gd name="connsiteX0" fmla="*/ 5088059 w 7959878"/>
              <a:gd name="connsiteY0" fmla="*/ 362625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617584 w 7959878"/>
              <a:gd name="connsiteY12" fmla="*/ 642032 h 1996091"/>
              <a:gd name="connsiteX13" fmla="*/ 5088059 w 7959878"/>
              <a:gd name="connsiteY13" fmla="*/ 362625 h 1996091"/>
              <a:gd name="connsiteX0" fmla="*/ 5088059 w 7959878"/>
              <a:gd name="connsiteY0" fmla="*/ 392809 h 2026275"/>
              <a:gd name="connsiteX1" fmla="*/ 7276621 w 7959878"/>
              <a:gd name="connsiteY1" fmla="*/ 266559 h 2026275"/>
              <a:gd name="connsiteX2" fmla="*/ 7680472 w 7959878"/>
              <a:gd name="connsiteY2" fmla="*/ 254341 h 2026275"/>
              <a:gd name="connsiteX3" fmla="*/ 7959878 w 7959878"/>
              <a:gd name="connsiteY3" fmla="*/ 533747 h 2026275"/>
              <a:gd name="connsiteX4" fmla="*/ 7959878 w 7959878"/>
              <a:gd name="connsiteY4" fmla="*/ 1930741 h 2026275"/>
              <a:gd name="connsiteX5" fmla="*/ 7959878 w 7959878"/>
              <a:gd name="connsiteY5" fmla="*/ 1930741 h 2026275"/>
              <a:gd name="connsiteX6" fmla="*/ 5122550 w 7959878"/>
              <a:gd name="connsiteY6" fmla="*/ 2026275 h 2026275"/>
              <a:gd name="connsiteX7" fmla="*/ 1969917 w 7959878"/>
              <a:gd name="connsiteY7" fmla="*/ 1971684 h 2026275"/>
              <a:gd name="connsiteX8" fmla="*/ 2364 w 7959878"/>
              <a:gd name="connsiteY8" fmla="*/ 1162532 h 2026275"/>
              <a:gd name="connsiteX9" fmla="*/ 1844812 w 7959878"/>
              <a:gd name="connsiteY9" fmla="*/ 87364 h 2026275"/>
              <a:gd name="connsiteX10" fmla="*/ 2463209 w 7959878"/>
              <a:gd name="connsiteY10" fmla="*/ 74604 h 2026275"/>
              <a:gd name="connsiteX11" fmla="*/ 3045816 w 7959878"/>
              <a:gd name="connsiteY11" fmla="*/ 168816 h 2026275"/>
              <a:gd name="connsiteX12" fmla="*/ 3305123 w 7959878"/>
              <a:gd name="connsiteY12" fmla="*/ 388737 h 2026275"/>
              <a:gd name="connsiteX13" fmla="*/ 4617584 w 7959878"/>
              <a:gd name="connsiteY13" fmla="*/ 672216 h 2026275"/>
              <a:gd name="connsiteX14" fmla="*/ 5088059 w 7959878"/>
              <a:gd name="connsiteY14" fmla="*/ 392809 h 2026275"/>
              <a:gd name="connsiteX0" fmla="*/ 8127408 w 10999227"/>
              <a:gd name="connsiteY0" fmla="*/ 449774 h 2083240"/>
              <a:gd name="connsiteX1" fmla="*/ 10315970 w 10999227"/>
              <a:gd name="connsiteY1" fmla="*/ 323524 h 2083240"/>
              <a:gd name="connsiteX2" fmla="*/ 10719821 w 10999227"/>
              <a:gd name="connsiteY2" fmla="*/ 311306 h 2083240"/>
              <a:gd name="connsiteX3" fmla="*/ 10999227 w 10999227"/>
              <a:gd name="connsiteY3" fmla="*/ 590712 h 2083240"/>
              <a:gd name="connsiteX4" fmla="*/ 10999227 w 10999227"/>
              <a:gd name="connsiteY4" fmla="*/ 1987706 h 2083240"/>
              <a:gd name="connsiteX5" fmla="*/ 10999227 w 10999227"/>
              <a:gd name="connsiteY5" fmla="*/ 1987706 h 2083240"/>
              <a:gd name="connsiteX6" fmla="*/ 8161899 w 10999227"/>
              <a:gd name="connsiteY6" fmla="*/ 2083240 h 2083240"/>
              <a:gd name="connsiteX7" fmla="*/ 5009266 w 10999227"/>
              <a:gd name="connsiteY7" fmla="*/ 2028649 h 2083240"/>
              <a:gd name="connsiteX8" fmla="*/ 802 w 10999227"/>
              <a:gd name="connsiteY8" fmla="*/ 140731 h 2083240"/>
              <a:gd name="connsiteX9" fmla="*/ 4884161 w 10999227"/>
              <a:gd name="connsiteY9" fmla="*/ 144329 h 2083240"/>
              <a:gd name="connsiteX10" fmla="*/ 5502558 w 10999227"/>
              <a:gd name="connsiteY10" fmla="*/ 131569 h 2083240"/>
              <a:gd name="connsiteX11" fmla="*/ 6085165 w 10999227"/>
              <a:gd name="connsiteY11" fmla="*/ 225781 h 2083240"/>
              <a:gd name="connsiteX12" fmla="*/ 6344472 w 10999227"/>
              <a:gd name="connsiteY12" fmla="*/ 445702 h 2083240"/>
              <a:gd name="connsiteX13" fmla="*/ 7656933 w 10999227"/>
              <a:gd name="connsiteY13" fmla="*/ 729181 h 2083240"/>
              <a:gd name="connsiteX14" fmla="*/ 8127408 w 10999227"/>
              <a:gd name="connsiteY14" fmla="*/ 449774 h 2083240"/>
              <a:gd name="connsiteX0" fmla="*/ 8135951 w 11007770"/>
              <a:gd name="connsiteY0" fmla="*/ 498645 h 2132111"/>
              <a:gd name="connsiteX1" fmla="*/ 10324513 w 11007770"/>
              <a:gd name="connsiteY1" fmla="*/ 372395 h 2132111"/>
              <a:gd name="connsiteX2" fmla="*/ 10728364 w 11007770"/>
              <a:gd name="connsiteY2" fmla="*/ 360177 h 2132111"/>
              <a:gd name="connsiteX3" fmla="*/ 11007770 w 11007770"/>
              <a:gd name="connsiteY3" fmla="*/ 639583 h 2132111"/>
              <a:gd name="connsiteX4" fmla="*/ 11007770 w 11007770"/>
              <a:gd name="connsiteY4" fmla="*/ 2036577 h 2132111"/>
              <a:gd name="connsiteX5" fmla="*/ 11007770 w 11007770"/>
              <a:gd name="connsiteY5" fmla="*/ 2036577 h 2132111"/>
              <a:gd name="connsiteX6" fmla="*/ 8170442 w 11007770"/>
              <a:gd name="connsiteY6" fmla="*/ 2132111 h 2132111"/>
              <a:gd name="connsiteX7" fmla="*/ 5017809 w 11007770"/>
              <a:gd name="connsiteY7" fmla="*/ 2077520 h 2132111"/>
              <a:gd name="connsiteX8" fmla="*/ 9345 w 11007770"/>
              <a:gd name="connsiteY8" fmla="*/ 189602 h 2132111"/>
              <a:gd name="connsiteX9" fmla="*/ 6499930 w 11007770"/>
              <a:gd name="connsiteY9" fmla="*/ 66218 h 2132111"/>
              <a:gd name="connsiteX10" fmla="*/ 4892704 w 11007770"/>
              <a:gd name="connsiteY10" fmla="*/ 193200 h 2132111"/>
              <a:gd name="connsiteX11" fmla="*/ 5511101 w 11007770"/>
              <a:gd name="connsiteY11" fmla="*/ 180440 h 2132111"/>
              <a:gd name="connsiteX12" fmla="*/ 6093708 w 11007770"/>
              <a:gd name="connsiteY12" fmla="*/ 274652 h 2132111"/>
              <a:gd name="connsiteX13" fmla="*/ 6353015 w 11007770"/>
              <a:gd name="connsiteY13" fmla="*/ 494573 h 2132111"/>
              <a:gd name="connsiteX14" fmla="*/ 7665476 w 11007770"/>
              <a:gd name="connsiteY14" fmla="*/ 778052 h 2132111"/>
              <a:gd name="connsiteX15" fmla="*/ 8135951 w 11007770"/>
              <a:gd name="connsiteY15" fmla="*/ 498645 h 2132111"/>
              <a:gd name="connsiteX0" fmla="*/ 8135951 w 11007770"/>
              <a:gd name="connsiteY0" fmla="*/ 498645 h 2132111"/>
              <a:gd name="connsiteX1" fmla="*/ 10324513 w 11007770"/>
              <a:gd name="connsiteY1" fmla="*/ 372395 h 2132111"/>
              <a:gd name="connsiteX2" fmla="*/ 10728364 w 11007770"/>
              <a:gd name="connsiteY2" fmla="*/ 360177 h 2132111"/>
              <a:gd name="connsiteX3" fmla="*/ 11007770 w 11007770"/>
              <a:gd name="connsiteY3" fmla="*/ 639583 h 2132111"/>
              <a:gd name="connsiteX4" fmla="*/ 11007770 w 11007770"/>
              <a:gd name="connsiteY4" fmla="*/ 2036577 h 2132111"/>
              <a:gd name="connsiteX5" fmla="*/ 11007770 w 11007770"/>
              <a:gd name="connsiteY5" fmla="*/ 2036577 h 2132111"/>
              <a:gd name="connsiteX6" fmla="*/ 8170442 w 11007770"/>
              <a:gd name="connsiteY6" fmla="*/ 2132111 h 2132111"/>
              <a:gd name="connsiteX7" fmla="*/ 5017809 w 11007770"/>
              <a:gd name="connsiteY7" fmla="*/ 2077520 h 2132111"/>
              <a:gd name="connsiteX8" fmla="*/ 9345 w 11007770"/>
              <a:gd name="connsiteY8" fmla="*/ 189602 h 2132111"/>
              <a:gd name="connsiteX9" fmla="*/ 6499930 w 11007770"/>
              <a:gd name="connsiteY9" fmla="*/ 66218 h 2132111"/>
              <a:gd name="connsiteX10" fmla="*/ 4892704 w 11007770"/>
              <a:gd name="connsiteY10" fmla="*/ 193200 h 2132111"/>
              <a:gd name="connsiteX11" fmla="*/ 9126171 w 11007770"/>
              <a:gd name="connsiteY11" fmla="*/ 40834 h 2132111"/>
              <a:gd name="connsiteX12" fmla="*/ 6093708 w 11007770"/>
              <a:gd name="connsiteY12" fmla="*/ 274652 h 2132111"/>
              <a:gd name="connsiteX13" fmla="*/ 6353015 w 11007770"/>
              <a:gd name="connsiteY13" fmla="*/ 494573 h 2132111"/>
              <a:gd name="connsiteX14" fmla="*/ 7665476 w 11007770"/>
              <a:gd name="connsiteY14" fmla="*/ 778052 h 2132111"/>
              <a:gd name="connsiteX15" fmla="*/ 8135951 w 11007770"/>
              <a:gd name="connsiteY15" fmla="*/ 498645 h 2132111"/>
              <a:gd name="connsiteX0" fmla="*/ 8135951 w 11007770"/>
              <a:gd name="connsiteY0" fmla="*/ 498645 h 2132111"/>
              <a:gd name="connsiteX1" fmla="*/ 10324513 w 11007770"/>
              <a:gd name="connsiteY1" fmla="*/ 372395 h 2132111"/>
              <a:gd name="connsiteX2" fmla="*/ 10728364 w 11007770"/>
              <a:gd name="connsiteY2" fmla="*/ 360177 h 2132111"/>
              <a:gd name="connsiteX3" fmla="*/ 11007770 w 11007770"/>
              <a:gd name="connsiteY3" fmla="*/ 639583 h 2132111"/>
              <a:gd name="connsiteX4" fmla="*/ 11007770 w 11007770"/>
              <a:gd name="connsiteY4" fmla="*/ 2036577 h 2132111"/>
              <a:gd name="connsiteX5" fmla="*/ 11007770 w 11007770"/>
              <a:gd name="connsiteY5" fmla="*/ 2036577 h 2132111"/>
              <a:gd name="connsiteX6" fmla="*/ 8170442 w 11007770"/>
              <a:gd name="connsiteY6" fmla="*/ 2132111 h 2132111"/>
              <a:gd name="connsiteX7" fmla="*/ 5017809 w 11007770"/>
              <a:gd name="connsiteY7" fmla="*/ 2077520 h 2132111"/>
              <a:gd name="connsiteX8" fmla="*/ 9345 w 11007770"/>
              <a:gd name="connsiteY8" fmla="*/ 189602 h 2132111"/>
              <a:gd name="connsiteX9" fmla="*/ 6499930 w 11007770"/>
              <a:gd name="connsiteY9" fmla="*/ 66218 h 2132111"/>
              <a:gd name="connsiteX10" fmla="*/ 7720965 w 11007770"/>
              <a:gd name="connsiteY10" fmla="*/ 40904 h 2132111"/>
              <a:gd name="connsiteX11" fmla="*/ 9126171 w 11007770"/>
              <a:gd name="connsiteY11" fmla="*/ 40834 h 2132111"/>
              <a:gd name="connsiteX12" fmla="*/ 6093708 w 11007770"/>
              <a:gd name="connsiteY12" fmla="*/ 274652 h 2132111"/>
              <a:gd name="connsiteX13" fmla="*/ 6353015 w 11007770"/>
              <a:gd name="connsiteY13" fmla="*/ 494573 h 2132111"/>
              <a:gd name="connsiteX14" fmla="*/ 7665476 w 11007770"/>
              <a:gd name="connsiteY14" fmla="*/ 778052 h 2132111"/>
              <a:gd name="connsiteX15" fmla="*/ 8135951 w 11007770"/>
              <a:gd name="connsiteY15" fmla="*/ 498645 h 2132111"/>
              <a:gd name="connsiteX0" fmla="*/ 8501784 w 11373603"/>
              <a:gd name="connsiteY0" fmla="*/ 660554 h 4492148"/>
              <a:gd name="connsiteX1" fmla="*/ 10690346 w 11373603"/>
              <a:gd name="connsiteY1" fmla="*/ 534304 h 4492148"/>
              <a:gd name="connsiteX2" fmla="*/ 11094197 w 11373603"/>
              <a:gd name="connsiteY2" fmla="*/ 522086 h 4492148"/>
              <a:gd name="connsiteX3" fmla="*/ 11373603 w 11373603"/>
              <a:gd name="connsiteY3" fmla="*/ 801492 h 4492148"/>
              <a:gd name="connsiteX4" fmla="*/ 11373603 w 11373603"/>
              <a:gd name="connsiteY4" fmla="*/ 2198486 h 4492148"/>
              <a:gd name="connsiteX5" fmla="*/ 11373603 w 11373603"/>
              <a:gd name="connsiteY5" fmla="*/ 2198486 h 4492148"/>
              <a:gd name="connsiteX6" fmla="*/ 8536275 w 11373603"/>
              <a:gd name="connsiteY6" fmla="*/ 2294020 h 4492148"/>
              <a:gd name="connsiteX7" fmla="*/ 1077456 w 11373603"/>
              <a:gd name="connsiteY7" fmla="*/ 4492148 h 4492148"/>
              <a:gd name="connsiteX8" fmla="*/ 375178 w 11373603"/>
              <a:gd name="connsiteY8" fmla="*/ 351511 h 4492148"/>
              <a:gd name="connsiteX9" fmla="*/ 6865763 w 11373603"/>
              <a:gd name="connsiteY9" fmla="*/ 228127 h 4492148"/>
              <a:gd name="connsiteX10" fmla="*/ 8086798 w 11373603"/>
              <a:gd name="connsiteY10" fmla="*/ 202813 h 4492148"/>
              <a:gd name="connsiteX11" fmla="*/ 9492004 w 11373603"/>
              <a:gd name="connsiteY11" fmla="*/ 202743 h 4492148"/>
              <a:gd name="connsiteX12" fmla="*/ 6459541 w 11373603"/>
              <a:gd name="connsiteY12" fmla="*/ 436561 h 4492148"/>
              <a:gd name="connsiteX13" fmla="*/ 6718848 w 11373603"/>
              <a:gd name="connsiteY13" fmla="*/ 656482 h 4492148"/>
              <a:gd name="connsiteX14" fmla="*/ 8031309 w 11373603"/>
              <a:gd name="connsiteY14" fmla="*/ 939961 h 4492148"/>
              <a:gd name="connsiteX15" fmla="*/ 8501784 w 11373603"/>
              <a:gd name="connsiteY15" fmla="*/ 660554 h 4492148"/>
              <a:gd name="connsiteX0" fmla="*/ 8489516 w 11361335"/>
              <a:gd name="connsiteY0" fmla="*/ 660554 h 4492148"/>
              <a:gd name="connsiteX1" fmla="*/ 10678078 w 11361335"/>
              <a:gd name="connsiteY1" fmla="*/ 534304 h 4492148"/>
              <a:gd name="connsiteX2" fmla="*/ 11081929 w 11361335"/>
              <a:gd name="connsiteY2" fmla="*/ 522086 h 4492148"/>
              <a:gd name="connsiteX3" fmla="*/ 11361335 w 11361335"/>
              <a:gd name="connsiteY3" fmla="*/ 801492 h 4492148"/>
              <a:gd name="connsiteX4" fmla="*/ 11361335 w 11361335"/>
              <a:gd name="connsiteY4" fmla="*/ 2198486 h 4492148"/>
              <a:gd name="connsiteX5" fmla="*/ 11361335 w 11361335"/>
              <a:gd name="connsiteY5" fmla="*/ 2198486 h 4492148"/>
              <a:gd name="connsiteX6" fmla="*/ 8524007 w 11361335"/>
              <a:gd name="connsiteY6" fmla="*/ 2294020 h 4492148"/>
              <a:gd name="connsiteX7" fmla="*/ 1065188 w 11361335"/>
              <a:gd name="connsiteY7" fmla="*/ 4492148 h 4492148"/>
              <a:gd name="connsiteX8" fmla="*/ 362910 w 11361335"/>
              <a:gd name="connsiteY8" fmla="*/ 351511 h 4492148"/>
              <a:gd name="connsiteX9" fmla="*/ 6853495 w 11361335"/>
              <a:gd name="connsiteY9" fmla="*/ 228127 h 4492148"/>
              <a:gd name="connsiteX10" fmla="*/ 8074530 w 11361335"/>
              <a:gd name="connsiteY10" fmla="*/ 202813 h 4492148"/>
              <a:gd name="connsiteX11" fmla="*/ 9479736 w 11361335"/>
              <a:gd name="connsiteY11" fmla="*/ 202743 h 4492148"/>
              <a:gd name="connsiteX12" fmla="*/ 6447273 w 11361335"/>
              <a:gd name="connsiteY12" fmla="*/ 436561 h 4492148"/>
              <a:gd name="connsiteX13" fmla="*/ 6706580 w 11361335"/>
              <a:gd name="connsiteY13" fmla="*/ 656482 h 4492148"/>
              <a:gd name="connsiteX14" fmla="*/ 8019041 w 11361335"/>
              <a:gd name="connsiteY14" fmla="*/ 939961 h 4492148"/>
              <a:gd name="connsiteX15" fmla="*/ 8489516 w 11361335"/>
              <a:gd name="connsiteY15" fmla="*/ 660554 h 4492148"/>
              <a:gd name="connsiteX0" fmla="*/ 8489516 w 11361335"/>
              <a:gd name="connsiteY0" fmla="*/ 660554 h 4492148"/>
              <a:gd name="connsiteX1" fmla="*/ 10678078 w 11361335"/>
              <a:gd name="connsiteY1" fmla="*/ 534304 h 4492148"/>
              <a:gd name="connsiteX2" fmla="*/ 11081929 w 11361335"/>
              <a:gd name="connsiteY2" fmla="*/ 522086 h 4492148"/>
              <a:gd name="connsiteX3" fmla="*/ 11361335 w 11361335"/>
              <a:gd name="connsiteY3" fmla="*/ 801492 h 4492148"/>
              <a:gd name="connsiteX4" fmla="*/ 11361335 w 11361335"/>
              <a:gd name="connsiteY4" fmla="*/ 2198486 h 4492148"/>
              <a:gd name="connsiteX5" fmla="*/ 11361335 w 11361335"/>
              <a:gd name="connsiteY5" fmla="*/ 2198486 h 4492148"/>
              <a:gd name="connsiteX6" fmla="*/ 8524007 w 11361335"/>
              <a:gd name="connsiteY6" fmla="*/ 2294020 h 4492148"/>
              <a:gd name="connsiteX7" fmla="*/ 1065188 w 11361335"/>
              <a:gd name="connsiteY7" fmla="*/ 4492148 h 4492148"/>
              <a:gd name="connsiteX8" fmla="*/ 362910 w 11361335"/>
              <a:gd name="connsiteY8" fmla="*/ 351511 h 4492148"/>
              <a:gd name="connsiteX9" fmla="*/ 6853495 w 11361335"/>
              <a:gd name="connsiteY9" fmla="*/ 228127 h 4492148"/>
              <a:gd name="connsiteX10" fmla="*/ 8074530 w 11361335"/>
              <a:gd name="connsiteY10" fmla="*/ 202813 h 4492148"/>
              <a:gd name="connsiteX11" fmla="*/ 9479736 w 11361335"/>
              <a:gd name="connsiteY11" fmla="*/ 202743 h 4492148"/>
              <a:gd name="connsiteX12" fmla="*/ 6447273 w 11361335"/>
              <a:gd name="connsiteY12" fmla="*/ 436561 h 4492148"/>
              <a:gd name="connsiteX13" fmla="*/ 6706580 w 11361335"/>
              <a:gd name="connsiteY13" fmla="*/ 656482 h 4492148"/>
              <a:gd name="connsiteX14" fmla="*/ 8019041 w 11361335"/>
              <a:gd name="connsiteY14" fmla="*/ 939961 h 4492148"/>
              <a:gd name="connsiteX15" fmla="*/ 8489516 w 11361335"/>
              <a:gd name="connsiteY15" fmla="*/ 660554 h 4492148"/>
              <a:gd name="connsiteX0" fmla="*/ 8489516 w 11361335"/>
              <a:gd name="connsiteY0" fmla="*/ 660554 h 4492148"/>
              <a:gd name="connsiteX1" fmla="*/ 10678078 w 11361335"/>
              <a:gd name="connsiteY1" fmla="*/ 534304 h 4492148"/>
              <a:gd name="connsiteX2" fmla="*/ 11081929 w 11361335"/>
              <a:gd name="connsiteY2" fmla="*/ 522086 h 4492148"/>
              <a:gd name="connsiteX3" fmla="*/ 11361335 w 11361335"/>
              <a:gd name="connsiteY3" fmla="*/ 801492 h 4492148"/>
              <a:gd name="connsiteX4" fmla="*/ 11361335 w 11361335"/>
              <a:gd name="connsiteY4" fmla="*/ 2198486 h 4492148"/>
              <a:gd name="connsiteX5" fmla="*/ 11361335 w 11361335"/>
              <a:gd name="connsiteY5" fmla="*/ 2198486 h 4492148"/>
              <a:gd name="connsiteX6" fmla="*/ 8524007 w 11361335"/>
              <a:gd name="connsiteY6" fmla="*/ 2294020 h 4492148"/>
              <a:gd name="connsiteX7" fmla="*/ 1065188 w 11361335"/>
              <a:gd name="connsiteY7" fmla="*/ 4492148 h 4492148"/>
              <a:gd name="connsiteX8" fmla="*/ 362910 w 11361335"/>
              <a:gd name="connsiteY8" fmla="*/ 351511 h 4492148"/>
              <a:gd name="connsiteX9" fmla="*/ 6853495 w 11361335"/>
              <a:gd name="connsiteY9" fmla="*/ 228127 h 4492148"/>
              <a:gd name="connsiteX10" fmla="*/ 8074530 w 11361335"/>
              <a:gd name="connsiteY10" fmla="*/ 202813 h 4492148"/>
              <a:gd name="connsiteX11" fmla="*/ 9479736 w 11361335"/>
              <a:gd name="connsiteY11" fmla="*/ 202743 h 4492148"/>
              <a:gd name="connsiteX12" fmla="*/ 6447273 w 11361335"/>
              <a:gd name="connsiteY12" fmla="*/ 436561 h 4492148"/>
              <a:gd name="connsiteX13" fmla="*/ 6706580 w 11361335"/>
              <a:gd name="connsiteY13" fmla="*/ 656482 h 4492148"/>
              <a:gd name="connsiteX14" fmla="*/ 8019041 w 11361335"/>
              <a:gd name="connsiteY14" fmla="*/ 939961 h 4492148"/>
              <a:gd name="connsiteX15" fmla="*/ 8489516 w 11361335"/>
              <a:gd name="connsiteY15" fmla="*/ 660554 h 4492148"/>
              <a:gd name="connsiteX0" fmla="*/ 8489516 w 11361335"/>
              <a:gd name="connsiteY0" fmla="*/ 660554 h 4492148"/>
              <a:gd name="connsiteX1" fmla="*/ 10678078 w 11361335"/>
              <a:gd name="connsiteY1" fmla="*/ 534304 h 4492148"/>
              <a:gd name="connsiteX2" fmla="*/ 11081929 w 11361335"/>
              <a:gd name="connsiteY2" fmla="*/ 522086 h 4492148"/>
              <a:gd name="connsiteX3" fmla="*/ 11361335 w 11361335"/>
              <a:gd name="connsiteY3" fmla="*/ 801492 h 4492148"/>
              <a:gd name="connsiteX4" fmla="*/ 11361335 w 11361335"/>
              <a:gd name="connsiteY4" fmla="*/ 2198486 h 4492148"/>
              <a:gd name="connsiteX5" fmla="*/ 11361335 w 11361335"/>
              <a:gd name="connsiteY5" fmla="*/ 2198486 h 4492148"/>
              <a:gd name="connsiteX6" fmla="*/ 8524007 w 11361335"/>
              <a:gd name="connsiteY6" fmla="*/ 2294020 h 4492148"/>
              <a:gd name="connsiteX7" fmla="*/ 1065188 w 11361335"/>
              <a:gd name="connsiteY7" fmla="*/ 4492148 h 4492148"/>
              <a:gd name="connsiteX8" fmla="*/ 362910 w 11361335"/>
              <a:gd name="connsiteY8" fmla="*/ 351511 h 4492148"/>
              <a:gd name="connsiteX9" fmla="*/ 6853495 w 11361335"/>
              <a:gd name="connsiteY9" fmla="*/ 228127 h 4492148"/>
              <a:gd name="connsiteX10" fmla="*/ 8074530 w 11361335"/>
              <a:gd name="connsiteY10" fmla="*/ 202813 h 4492148"/>
              <a:gd name="connsiteX11" fmla="*/ 9479736 w 11361335"/>
              <a:gd name="connsiteY11" fmla="*/ 202743 h 4492148"/>
              <a:gd name="connsiteX12" fmla="*/ 6447273 w 11361335"/>
              <a:gd name="connsiteY12" fmla="*/ 436561 h 4492148"/>
              <a:gd name="connsiteX13" fmla="*/ 6706580 w 11361335"/>
              <a:gd name="connsiteY13" fmla="*/ 656482 h 4492148"/>
              <a:gd name="connsiteX14" fmla="*/ 8019041 w 11361335"/>
              <a:gd name="connsiteY14" fmla="*/ 939961 h 4492148"/>
              <a:gd name="connsiteX15" fmla="*/ 8489516 w 11361335"/>
              <a:gd name="connsiteY15" fmla="*/ 660554 h 4492148"/>
              <a:gd name="connsiteX0" fmla="*/ 8489516 w 11361335"/>
              <a:gd name="connsiteY0" fmla="*/ 660554 h 4492148"/>
              <a:gd name="connsiteX1" fmla="*/ 10678078 w 11361335"/>
              <a:gd name="connsiteY1" fmla="*/ 534304 h 4492148"/>
              <a:gd name="connsiteX2" fmla="*/ 11081929 w 11361335"/>
              <a:gd name="connsiteY2" fmla="*/ 522086 h 4492148"/>
              <a:gd name="connsiteX3" fmla="*/ 11361335 w 11361335"/>
              <a:gd name="connsiteY3" fmla="*/ 801492 h 4492148"/>
              <a:gd name="connsiteX4" fmla="*/ 11361335 w 11361335"/>
              <a:gd name="connsiteY4" fmla="*/ 2198486 h 4492148"/>
              <a:gd name="connsiteX5" fmla="*/ 11361335 w 11361335"/>
              <a:gd name="connsiteY5" fmla="*/ 2198486 h 4492148"/>
              <a:gd name="connsiteX6" fmla="*/ 4972732 w 11361335"/>
              <a:gd name="connsiteY6" fmla="*/ 2884169 h 4492148"/>
              <a:gd name="connsiteX7" fmla="*/ 1065188 w 11361335"/>
              <a:gd name="connsiteY7" fmla="*/ 4492148 h 4492148"/>
              <a:gd name="connsiteX8" fmla="*/ 362910 w 11361335"/>
              <a:gd name="connsiteY8" fmla="*/ 351511 h 4492148"/>
              <a:gd name="connsiteX9" fmla="*/ 6853495 w 11361335"/>
              <a:gd name="connsiteY9" fmla="*/ 228127 h 4492148"/>
              <a:gd name="connsiteX10" fmla="*/ 8074530 w 11361335"/>
              <a:gd name="connsiteY10" fmla="*/ 202813 h 4492148"/>
              <a:gd name="connsiteX11" fmla="*/ 9479736 w 11361335"/>
              <a:gd name="connsiteY11" fmla="*/ 202743 h 4492148"/>
              <a:gd name="connsiteX12" fmla="*/ 6447273 w 11361335"/>
              <a:gd name="connsiteY12" fmla="*/ 436561 h 4492148"/>
              <a:gd name="connsiteX13" fmla="*/ 6706580 w 11361335"/>
              <a:gd name="connsiteY13" fmla="*/ 656482 h 4492148"/>
              <a:gd name="connsiteX14" fmla="*/ 8019041 w 11361335"/>
              <a:gd name="connsiteY14" fmla="*/ 939961 h 4492148"/>
              <a:gd name="connsiteX15" fmla="*/ 8489516 w 11361335"/>
              <a:gd name="connsiteY15" fmla="*/ 660554 h 4492148"/>
              <a:gd name="connsiteX0" fmla="*/ 8489516 w 11361335"/>
              <a:gd name="connsiteY0" fmla="*/ 660554 h 4492148"/>
              <a:gd name="connsiteX1" fmla="*/ 10678078 w 11361335"/>
              <a:gd name="connsiteY1" fmla="*/ 534304 h 4492148"/>
              <a:gd name="connsiteX2" fmla="*/ 11081929 w 11361335"/>
              <a:gd name="connsiteY2" fmla="*/ 522086 h 4492148"/>
              <a:gd name="connsiteX3" fmla="*/ 11361335 w 11361335"/>
              <a:gd name="connsiteY3" fmla="*/ 801492 h 4492148"/>
              <a:gd name="connsiteX4" fmla="*/ 11361335 w 11361335"/>
              <a:gd name="connsiteY4" fmla="*/ 2198486 h 4492148"/>
              <a:gd name="connsiteX5" fmla="*/ 3631465 w 11361335"/>
              <a:gd name="connsiteY5" fmla="*/ 2217523 h 4492148"/>
              <a:gd name="connsiteX6" fmla="*/ 4972732 w 11361335"/>
              <a:gd name="connsiteY6" fmla="*/ 2884169 h 4492148"/>
              <a:gd name="connsiteX7" fmla="*/ 1065188 w 11361335"/>
              <a:gd name="connsiteY7" fmla="*/ 4492148 h 4492148"/>
              <a:gd name="connsiteX8" fmla="*/ 362910 w 11361335"/>
              <a:gd name="connsiteY8" fmla="*/ 351511 h 4492148"/>
              <a:gd name="connsiteX9" fmla="*/ 6853495 w 11361335"/>
              <a:gd name="connsiteY9" fmla="*/ 228127 h 4492148"/>
              <a:gd name="connsiteX10" fmla="*/ 8074530 w 11361335"/>
              <a:gd name="connsiteY10" fmla="*/ 202813 h 4492148"/>
              <a:gd name="connsiteX11" fmla="*/ 9479736 w 11361335"/>
              <a:gd name="connsiteY11" fmla="*/ 202743 h 4492148"/>
              <a:gd name="connsiteX12" fmla="*/ 6447273 w 11361335"/>
              <a:gd name="connsiteY12" fmla="*/ 436561 h 4492148"/>
              <a:gd name="connsiteX13" fmla="*/ 6706580 w 11361335"/>
              <a:gd name="connsiteY13" fmla="*/ 656482 h 4492148"/>
              <a:gd name="connsiteX14" fmla="*/ 8019041 w 11361335"/>
              <a:gd name="connsiteY14" fmla="*/ 939961 h 4492148"/>
              <a:gd name="connsiteX15" fmla="*/ 8489516 w 11361335"/>
              <a:gd name="connsiteY15" fmla="*/ 660554 h 4492148"/>
              <a:gd name="connsiteX0" fmla="*/ 8489516 w 11361335"/>
              <a:gd name="connsiteY0" fmla="*/ 660554 h 4492148"/>
              <a:gd name="connsiteX1" fmla="*/ 10678078 w 11361335"/>
              <a:gd name="connsiteY1" fmla="*/ 534304 h 4492148"/>
              <a:gd name="connsiteX2" fmla="*/ 11081929 w 11361335"/>
              <a:gd name="connsiteY2" fmla="*/ 522086 h 4492148"/>
              <a:gd name="connsiteX3" fmla="*/ 6215176 w 11361335"/>
              <a:gd name="connsiteY3" fmla="*/ 1474134 h 4492148"/>
              <a:gd name="connsiteX4" fmla="*/ 11361335 w 11361335"/>
              <a:gd name="connsiteY4" fmla="*/ 2198486 h 4492148"/>
              <a:gd name="connsiteX5" fmla="*/ 3631465 w 11361335"/>
              <a:gd name="connsiteY5" fmla="*/ 2217523 h 4492148"/>
              <a:gd name="connsiteX6" fmla="*/ 4972732 w 11361335"/>
              <a:gd name="connsiteY6" fmla="*/ 2884169 h 4492148"/>
              <a:gd name="connsiteX7" fmla="*/ 1065188 w 11361335"/>
              <a:gd name="connsiteY7" fmla="*/ 4492148 h 4492148"/>
              <a:gd name="connsiteX8" fmla="*/ 362910 w 11361335"/>
              <a:gd name="connsiteY8" fmla="*/ 351511 h 4492148"/>
              <a:gd name="connsiteX9" fmla="*/ 6853495 w 11361335"/>
              <a:gd name="connsiteY9" fmla="*/ 228127 h 4492148"/>
              <a:gd name="connsiteX10" fmla="*/ 8074530 w 11361335"/>
              <a:gd name="connsiteY10" fmla="*/ 202813 h 4492148"/>
              <a:gd name="connsiteX11" fmla="*/ 9479736 w 11361335"/>
              <a:gd name="connsiteY11" fmla="*/ 202743 h 4492148"/>
              <a:gd name="connsiteX12" fmla="*/ 6447273 w 11361335"/>
              <a:gd name="connsiteY12" fmla="*/ 436561 h 4492148"/>
              <a:gd name="connsiteX13" fmla="*/ 6706580 w 11361335"/>
              <a:gd name="connsiteY13" fmla="*/ 656482 h 4492148"/>
              <a:gd name="connsiteX14" fmla="*/ 8019041 w 11361335"/>
              <a:gd name="connsiteY14" fmla="*/ 939961 h 4492148"/>
              <a:gd name="connsiteX15" fmla="*/ 8489516 w 11361335"/>
              <a:gd name="connsiteY15" fmla="*/ 660554 h 4492148"/>
              <a:gd name="connsiteX0" fmla="*/ 8489516 w 11361335"/>
              <a:gd name="connsiteY0" fmla="*/ 660554 h 4492148"/>
              <a:gd name="connsiteX1" fmla="*/ 10678078 w 11361335"/>
              <a:gd name="connsiteY1" fmla="*/ 534304 h 4492148"/>
              <a:gd name="connsiteX2" fmla="*/ 2799166 w 11361335"/>
              <a:gd name="connsiteY2" fmla="*/ 1435865 h 4492148"/>
              <a:gd name="connsiteX3" fmla="*/ 6215176 w 11361335"/>
              <a:gd name="connsiteY3" fmla="*/ 1474134 h 4492148"/>
              <a:gd name="connsiteX4" fmla="*/ 11361335 w 11361335"/>
              <a:gd name="connsiteY4" fmla="*/ 2198486 h 4492148"/>
              <a:gd name="connsiteX5" fmla="*/ 3631465 w 11361335"/>
              <a:gd name="connsiteY5" fmla="*/ 2217523 h 4492148"/>
              <a:gd name="connsiteX6" fmla="*/ 4972732 w 11361335"/>
              <a:gd name="connsiteY6" fmla="*/ 2884169 h 4492148"/>
              <a:gd name="connsiteX7" fmla="*/ 1065188 w 11361335"/>
              <a:gd name="connsiteY7" fmla="*/ 4492148 h 4492148"/>
              <a:gd name="connsiteX8" fmla="*/ 362910 w 11361335"/>
              <a:gd name="connsiteY8" fmla="*/ 351511 h 4492148"/>
              <a:gd name="connsiteX9" fmla="*/ 6853495 w 11361335"/>
              <a:gd name="connsiteY9" fmla="*/ 228127 h 4492148"/>
              <a:gd name="connsiteX10" fmla="*/ 8074530 w 11361335"/>
              <a:gd name="connsiteY10" fmla="*/ 202813 h 4492148"/>
              <a:gd name="connsiteX11" fmla="*/ 9479736 w 11361335"/>
              <a:gd name="connsiteY11" fmla="*/ 202743 h 4492148"/>
              <a:gd name="connsiteX12" fmla="*/ 6447273 w 11361335"/>
              <a:gd name="connsiteY12" fmla="*/ 436561 h 4492148"/>
              <a:gd name="connsiteX13" fmla="*/ 6706580 w 11361335"/>
              <a:gd name="connsiteY13" fmla="*/ 656482 h 4492148"/>
              <a:gd name="connsiteX14" fmla="*/ 8019041 w 11361335"/>
              <a:gd name="connsiteY14" fmla="*/ 939961 h 4492148"/>
              <a:gd name="connsiteX15" fmla="*/ 8489516 w 11361335"/>
              <a:gd name="connsiteY15" fmla="*/ 660554 h 4492148"/>
              <a:gd name="connsiteX0" fmla="*/ 8489516 w 11361335"/>
              <a:gd name="connsiteY0" fmla="*/ 660554 h 4492148"/>
              <a:gd name="connsiteX1" fmla="*/ 3086432 w 11361335"/>
              <a:gd name="connsiteY1" fmla="*/ 978502 h 4492148"/>
              <a:gd name="connsiteX2" fmla="*/ 2799166 w 11361335"/>
              <a:gd name="connsiteY2" fmla="*/ 1435865 h 4492148"/>
              <a:gd name="connsiteX3" fmla="*/ 6215176 w 11361335"/>
              <a:gd name="connsiteY3" fmla="*/ 1474134 h 4492148"/>
              <a:gd name="connsiteX4" fmla="*/ 11361335 w 11361335"/>
              <a:gd name="connsiteY4" fmla="*/ 2198486 h 4492148"/>
              <a:gd name="connsiteX5" fmla="*/ 3631465 w 11361335"/>
              <a:gd name="connsiteY5" fmla="*/ 2217523 h 4492148"/>
              <a:gd name="connsiteX6" fmla="*/ 4972732 w 11361335"/>
              <a:gd name="connsiteY6" fmla="*/ 2884169 h 4492148"/>
              <a:gd name="connsiteX7" fmla="*/ 1065188 w 11361335"/>
              <a:gd name="connsiteY7" fmla="*/ 4492148 h 4492148"/>
              <a:gd name="connsiteX8" fmla="*/ 362910 w 11361335"/>
              <a:gd name="connsiteY8" fmla="*/ 351511 h 4492148"/>
              <a:gd name="connsiteX9" fmla="*/ 6853495 w 11361335"/>
              <a:gd name="connsiteY9" fmla="*/ 228127 h 4492148"/>
              <a:gd name="connsiteX10" fmla="*/ 8074530 w 11361335"/>
              <a:gd name="connsiteY10" fmla="*/ 202813 h 4492148"/>
              <a:gd name="connsiteX11" fmla="*/ 9479736 w 11361335"/>
              <a:gd name="connsiteY11" fmla="*/ 202743 h 4492148"/>
              <a:gd name="connsiteX12" fmla="*/ 6447273 w 11361335"/>
              <a:gd name="connsiteY12" fmla="*/ 436561 h 4492148"/>
              <a:gd name="connsiteX13" fmla="*/ 6706580 w 11361335"/>
              <a:gd name="connsiteY13" fmla="*/ 656482 h 4492148"/>
              <a:gd name="connsiteX14" fmla="*/ 8019041 w 11361335"/>
              <a:gd name="connsiteY14" fmla="*/ 939961 h 4492148"/>
              <a:gd name="connsiteX15" fmla="*/ 8489516 w 11361335"/>
              <a:gd name="connsiteY15" fmla="*/ 660554 h 4492148"/>
              <a:gd name="connsiteX0" fmla="*/ 4534204 w 11361335"/>
              <a:gd name="connsiteY0" fmla="*/ 711320 h 4492148"/>
              <a:gd name="connsiteX1" fmla="*/ 3086432 w 11361335"/>
              <a:gd name="connsiteY1" fmla="*/ 978502 h 4492148"/>
              <a:gd name="connsiteX2" fmla="*/ 2799166 w 11361335"/>
              <a:gd name="connsiteY2" fmla="*/ 1435865 h 4492148"/>
              <a:gd name="connsiteX3" fmla="*/ 6215176 w 11361335"/>
              <a:gd name="connsiteY3" fmla="*/ 1474134 h 4492148"/>
              <a:gd name="connsiteX4" fmla="*/ 11361335 w 11361335"/>
              <a:gd name="connsiteY4" fmla="*/ 2198486 h 4492148"/>
              <a:gd name="connsiteX5" fmla="*/ 3631465 w 11361335"/>
              <a:gd name="connsiteY5" fmla="*/ 2217523 h 4492148"/>
              <a:gd name="connsiteX6" fmla="*/ 4972732 w 11361335"/>
              <a:gd name="connsiteY6" fmla="*/ 2884169 h 4492148"/>
              <a:gd name="connsiteX7" fmla="*/ 1065188 w 11361335"/>
              <a:gd name="connsiteY7" fmla="*/ 4492148 h 4492148"/>
              <a:gd name="connsiteX8" fmla="*/ 362910 w 11361335"/>
              <a:gd name="connsiteY8" fmla="*/ 351511 h 4492148"/>
              <a:gd name="connsiteX9" fmla="*/ 6853495 w 11361335"/>
              <a:gd name="connsiteY9" fmla="*/ 228127 h 4492148"/>
              <a:gd name="connsiteX10" fmla="*/ 8074530 w 11361335"/>
              <a:gd name="connsiteY10" fmla="*/ 202813 h 4492148"/>
              <a:gd name="connsiteX11" fmla="*/ 9479736 w 11361335"/>
              <a:gd name="connsiteY11" fmla="*/ 202743 h 4492148"/>
              <a:gd name="connsiteX12" fmla="*/ 6447273 w 11361335"/>
              <a:gd name="connsiteY12" fmla="*/ 436561 h 4492148"/>
              <a:gd name="connsiteX13" fmla="*/ 6706580 w 11361335"/>
              <a:gd name="connsiteY13" fmla="*/ 656482 h 4492148"/>
              <a:gd name="connsiteX14" fmla="*/ 8019041 w 11361335"/>
              <a:gd name="connsiteY14" fmla="*/ 939961 h 4492148"/>
              <a:gd name="connsiteX15" fmla="*/ 4534204 w 11361335"/>
              <a:gd name="connsiteY15" fmla="*/ 711320 h 4492148"/>
              <a:gd name="connsiteX0" fmla="*/ 4534204 w 11361335"/>
              <a:gd name="connsiteY0" fmla="*/ 711320 h 4492148"/>
              <a:gd name="connsiteX1" fmla="*/ 3086432 w 11361335"/>
              <a:gd name="connsiteY1" fmla="*/ 978502 h 4492148"/>
              <a:gd name="connsiteX2" fmla="*/ 2799166 w 11361335"/>
              <a:gd name="connsiteY2" fmla="*/ 1435865 h 4492148"/>
              <a:gd name="connsiteX3" fmla="*/ 6215176 w 11361335"/>
              <a:gd name="connsiteY3" fmla="*/ 1474134 h 4492148"/>
              <a:gd name="connsiteX4" fmla="*/ 11361335 w 11361335"/>
              <a:gd name="connsiteY4" fmla="*/ 2198486 h 4492148"/>
              <a:gd name="connsiteX5" fmla="*/ 3631465 w 11361335"/>
              <a:gd name="connsiteY5" fmla="*/ 2217523 h 4492148"/>
              <a:gd name="connsiteX6" fmla="*/ 4972732 w 11361335"/>
              <a:gd name="connsiteY6" fmla="*/ 2884169 h 4492148"/>
              <a:gd name="connsiteX7" fmla="*/ 1065188 w 11361335"/>
              <a:gd name="connsiteY7" fmla="*/ 4492148 h 4492148"/>
              <a:gd name="connsiteX8" fmla="*/ 362910 w 11361335"/>
              <a:gd name="connsiteY8" fmla="*/ 351511 h 4492148"/>
              <a:gd name="connsiteX9" fmla="*/ 6853495 w 11361335"/>
              <a:gd name="connsiteY9" fmla="*/ 228127 h 4492148"/>
              <a:gd name="connsiteX10" fmla="*/ 8074530 w 11361335"/>
              <a:gd name="connsiteY10" fmla="*/ 202813 h 4492148"/>
              <a:gd name="connsiteX11" fmla="*/ 9479736 w 11361335"/>
              <a:gd name="connsiteY11" fmla="*/ 202743 h 4492148"/>
              <a:gd name="connsiteX12" fmla="*/ 6447273 w 11361335"/>
              <a:gd name="connsiteY12" fmla="*/ 436561 h 4492148"/>
              <a:gd name="connsiteX13" fmla="*/ 6706580 w 11361335"/>
              <a:gd name="connsiteY13" fmla="*/ 656482 h 4492148"/>
              <a:gd name="connsiteX14" fmla="*/ 3914874 w 11361335"/>
              <a:gd name="connsiteY14" fmla="*/ 654405 h 4492148"/>
              <a:gd name="connsiteX15" fmla="*/ 4534204 w 11361335"/>
              <a:gd name="connsiteY15" fmla="*/ 711320 h 4492148"/>
              <a:gd name="connsiteX0" fmla="*/ 4534204 w 9490063"/>
              <a:gd name="connsiteY0" fmla="*/ 711320 h 4492148"/>
              <a:gd name="connsiteX1" fmla="*/ 3086432 w 9490063"/>
              <a:gd name="connsiteY1" fmla="*/ 978502 h 4492148"/>
              <a:gd name="connsiteX2" fmla="*/ 2799166 w 9490063"/>
              <a:gd name="connsiteY2" fmla="*/ 1435865 h 4492148"/>
              <a:gd name="connsiteX3" fmla="*/ 6215176 w 9490063"/>
              <a:gd name="connsiteY3" fmla="*/ 1474134 h 4492148"/>
              <a:gd name="connsiteX4" fmla="*/ 5183818 w 9490063"/>
              <a:gd name="connsiteY4" fmla="*/ 2623647 h 4492148"/>
              <a:gd name="connsiteX5" fmla="*/ 3631465 w 9490063"/>
              <a:gd name="connsiteY5" fmla="*/ 2217523 h 4492148"/>
              <a:gd name="connsiteX6" fmla="*/ 4972732 w 9490063"/>
              <a:gd name="connsiteY6" fmla="*/ 2884169 h 4492148"/>
              <a:gd name="connsiteX7" fmla="*/ 1065188 w 9490063"/>
              <a:gd name="connsiteY7" fmla="*/ 4492148 h 4492148"/>
              <a:gd name="connsiteX8" fmla="*/ 362910 w 9490063"/>
              <a:gd name="connsiteY8" fmla="*/ 351511 h 4492148"/>
              <a:gd name="connsiteX9" fmla="*/ 6853495 w 9490063"/>
              <a:gd name="connsiteY9" fmla="*/ 228127 h 4492148"/>
              <a:gd name="connsiteX10" fmla="*/ 8074530 w 9490063"/>
              <a:gd name="connsiteY10" fmla="*/ 202813 h 4492148"/>
              <a:gd name="connsiteX11" fmla="*/ 9479736 w 9490063"/>
              <a:gd name="connsiteY11" fmla="*/ 202743 h 4492148"/>
              <a:gd name="connsiteX12" fmla="*/ 6447273 w 9490063"/>
              <a:gd name="connsiteY12" fmla="*/ 436561 h 4492148"/>
              <a:gd name="connsiteX13" fmla="*/ 6706580 w 9490063"/>
              <a:gd name="connsiteY13" fmla="*/ 656482 h 4492148"/>
              <a:gd name="connsiteX14" fmla="*/ 3914874 w 9490063"/>
              <a:gd name="connsiteY14" fmla="*/ 654405 h 4492148"/>
              <a:gd name="connsiteX15" fmla="*/ 4534204 w 9490063"/>
              <a:gd name="connsiteY15" fmla="*/ 711320 h 4492148"/>
              <a:gd name="connsiteX0" fmla="*/ 4534204 w 9490063"/>
              <a:gd name="connsiteY0" fmla="*/ 711320 h 4492148"/>
              <a:gd name="connsiteX1" fmla="*/ 3086432 w 9490063"/>
              <a:gd name="connsiteY1" fmla="*/ 978502 h 4492148"/>
              <a:gd name="connsiteX2" fmla="*/ 2799166 w 9490063"/>
              <a:gd name="connsiteY2" fmla="*/ 1435865 h 4492148"/>
              <a:gd name="connsiteX3" fmla="*/ 6215176 w 9490063"/>
              <a:gd name="connsiteY3" fmla="*/ 1474134 h 4492148"/>
              <a:gd name="connsiteX4" fmla="*/ 5183818 w 9490063"/>
              <a:gd name="connsiteY4" fmla="*/ 2623647 h 4492148"/>
              <a:gd name="connsiteX5" fmla="*/ 3631465 w 9490063"/>
              <a:gd name="connsiteY5" fmla="*/ 2217523 h 4492148"/>
              <a:gd name="connsiteX6" fmla="*/ 5843403 w 9490063"/>
              <a:gd name="connsiteY6" fmla="*/ 2645834 h 4492148"/>
              <a:gd name="connsiteX7" fmla="*/ 4972732 w 9490063"/>
              <a:gd name="connsiteY7" fmla="*/ 2884169 h 4492148"/>
              <a:gd name="connsiteX8" fmla="*/ 1065188 w 9490063"/>
              <a:gd name="connsiteY8" fmla="*/ 4492148 h 4492148"/>
              <a:gd name="connsiteX9" fmla="*/ 362910 w 9490063"/>
              <a:gd name="connsiteY9" fmla="*/ 351511 h 4492148"/>
              <a:gd name="connsiteX10" fmla="*/ 6853495 w 9490063"/>
              <a:gd name="connsiteY10" fmla="*/ 228127 h 4492148"/>
              <a:gd name="connsiteX11" fmla="*/ 8074530 w 9490063"/>
              <a:gd name="connsiteY11" fmla="*/ 202813 h 4492148"/>
              <a:gd name="connsiteX12" fmla="*/ 9479736 w 9490063"/>
              <a:gd name="connsiteY12" fmla="*/ 202743 h 4492148"/>
              <a:gd name="connsiteX13" fmla="*/ 6447273 w 9490063"/>
              <a:gd name="connsiteY13" fmla="*/ 436561 h 4492148"/>
              <a:gd name="connsiteX14" fmla="*/ 6706580 w 9490063"/>
              <a:gd name="connsiteY14" fmla="*/ 656482 h 4492148"/>
              <a:gd name="connsiteX15" fmla="*/ 3914874 w 9490063"/>
              <a:gd name="connsiteY15" fmla="*/ 654405 h 4492148"/>
              <a:gd name="connsiteX16" fmla="*/ 4534204 w 9490063"/>
              <a:gd name="connsiteY16" fmla="*/ 711320 h 4492148"/>
              <a:gd name="connsiteX0" fmla="*/ 4534204 w 9490063"/>
              <a:gd name="connsiteY0" fmla="*/ 711320 h 4492148"/>
              <a:gd name="connsiteX1" fmla="*/ 3086432 w 9490063"/>
              <a:gd name="connsiteY1" fmla="*/ 978502 h 4492148"/>
              <a:gd name="connsiteX2" fmla="*/ 2799166 w 9490063"/>
              <a:gd name="connsiteY2" fmla="*/ 1435865 h 4492148"/>
              <a:gd name="connsiteX3" fmla="*/ 6215176 w 9490063"/>
              <a:gd name="connsiteY3" fmla="*/ 1474134 h 4492148"/>
              <a:gd name="connsiteX4" fmla="*/ 5460265 w 9490063"/>
              <a:gd name="connsiteY4" fmla="*/ 2439623 h 4492148"/>
              <a:gd name="connsiteX5" fmla="*/ 3631465 w 9490063"/>
              <a:gd name="connsiteY5" fmla="*/ 2217523 h 4492148"/>
              <a:gd name="connsiteX6" fmla="*/ 5843403 w 9490063"/>
              <a:gd name="connsiteY6" fmla="*/ 2645834 h 4492148"/>
              <a:gd name="connsiteX7" fmla="*/ 4972732 w 9490063"/>
              <a:gd name="connsiteY7" fmla="*/ 2884169 h 4492148"/>
              <a:gd name="connsiteX8" fmla="*/ 1065188 w 9490063"/>
              <a:gd name="connsiteY8" fmla="*/ 4492148 h 4492148"/>
              <a:gd name="connsiteX9" fmla="*/ 362910 w 9490063"/>
              <a:gd name="connsiteY9" fmla="*/ 351511 h 4492148"/>
              <a:gd name="connsiteX10" fmla="*/ 6853495 w 9490063"/>
              <a:gd name="connsiteY10" fmla="*/ 228127 h 4492148"/>
              <a:gd name="connsiteX11" fmla="*/ 8074530 w 9490063"/>
              <a:gd name="connsiteY11" fmla="*/ 202813 h 4492148"/>
              <a:gd name="connsiteX12" fmla="*/ 9479736 w 9490063"/>
              <a:gd name="connsiteY12" fmla="*/ 202743 h 4492148"/>
              <a:gd name="connsiteX13" fmla="*/ 6447273 w 9490063"/>
              <a:gd name="connsiteY13" fmla="*/ 436561 h 4492148"/>
              <a:gd name="connsiteX14" fmla="*/ 6706580 w 9490063"/>
              <a:gd name="connsiteY14" fmla="*/ 656482 h 4492148"/>
              <a:gd name="connsiteX15" fmla="*/ 3914874 w 9490063"/>
              <a:gd name="connsiteY15" fmla="*/ 654405 h 4492148"/>
              <a:gd name="connsiteX16" fmla="*/ 4534204 w 9490063"/>
              <a:gd name="connsiteY16" fmla="*/ 711320 h 4492148"/>
              <a:gd name="connsiteX0" fmla="*/ 4534204 w 9490063"/>
              <a:gd name="connsiteY0" fmla="*/ 711320 h 4492148"/>
              <a:gd name="connsiteX1" fmla="*/ 3086432 w 9490063"/>
              <a:gd name="connsiteY1" fmla="*/ 978502 h 4492148"/>
              <a:gd name="connsiteX2" fmla="*/ 2799166 w 9490063"/>
              <a:gd name="connsiteY2" fmla="*/ 1435865 h 4492148"/>
              <a:gd name="connsiteX3" fmla="*/ 6215176 w 9490063"/>
              <a:gd name="connsiteY3" fmla="*/ 1474134 h 4492148"/>
              <a:gd name="connsiteX4" fmla="*/ 5460265 w 9490063"/>
              <a:gd name="connsiteY4" fmla="*/ 2439623 h 4492148"/>
              <a:gd name="connsiteX5" fmla="*/ 3631465 w 9490063"/>
              <a:gd name="connsiteY5" fmla="*/ 2217523 h 4492148"/>
              <a:gd name="connsiteX6" fmla="*/ 5301143 w 9490063"/>
              <a:gd name="connsiteY6" fmla="*/ 3426354 h 4492148"/>
              <a:gd name="connsiteX7" fmla="*/ 4972732 w 9490063"/>
              <a:gd name="connsiteY7" fmla="*/ 2884169 h 4492148"/>
              <a:gd name="connsiteX8" fmla="*/ 1065188 w 9490063"/>
              <a:gd name="connsiteY8" fmla="*/ 4492148 h 4492148"/>
              <a:gd name="connsiteX9" fmla="*/ 362910 w 9490063"/>
              <a:gd name="connsiteY9" fmla="*/ 351511 h 4492148"/>
              <a:gd name="connsiteX10" fmla="*/ 6853495 w 9490063"/>
              <a:gd name="connsiteY10" fmla="*/ 228127 h 4492148"/>
              <a:gd name="connsiteX11" fmla="*/ 8074530 w 9490063"/>
              <a:gd name="connsiteY11" fmla="*/ 202813 h 4492148"/>
              <a:gd name="connsiteX12" fmla="*/ 9479736 w 9490063"/>
              <a:gd name="connsiteY12" fmla="*/ 202743 h 4492148"/>
              <a:gd name="connsiteX13" fmla="*/ 6447273 w 9490063"/>
              <a:gd name="connsiteY13" fmla="*/ 436561 h 4492148"/>
              <a:gd name="connsiteX14" fmla="*/ 6706580 w 9490063"/>
              <a:gd name="connsiteY14" fmla="*/ 656482 h 4492148"/>
              <a:gd name="connsiteX15" fmla="*/ 3914874 w 9490063"/>
              <a:gd name="connsiteY15" fmla="*/ 654405 h 4492148"/>
              <a:gd name="connsiteX16" fmla="*/ 4534204 w 9490063"/>
              <a:gd name="connsiteY16" fmla="*/ 711320 h 4492148"/>
              <a:gd name="connsiteX0" fmla="*/ 4534204 w 9490063"/>
              <a:gd name="connsiteY0" fmla="*/ 711320 h 4492148"/>
              <a:gd name="connsiteX1" fmla="*/ 3086432 w 9490063"/>
              <a:gd name="connsiteY1" fmla="*/ 978502 h 4492148"/>
              <a:gd name="connsiteX2" fmla="*/ 2799166 w 9490063"/>
              <a:gd name="connsiteY2" fmla="*/ 1435865 h 4492148"/>
              <a:gd name="connsiteX3" fmla="*/ 6215176 w 9490063"/>
              <a:gd name="connsiteY3" fmla="*/ 1474134 h 4492148"/>
              <a:gd name="connsiteX4" fmla="*/ 5460265 w 9490063"/>
              <a:gd name="connsiteY4" fmla="*/ 2439623 h 4492148"/>
              <a:gd name="connsiteX5" fmla="*/ 5821772 w 9490063"/>
              <a:gd name="connsiteY5" fmla="*/ 2636338 h 4492148"/>
              <a:gd name="connsiteX6" fmla="*/ 5301143 w 9490063"/>
              <a:gd name="connsiteY6" fmla="*/ 3426354 h 4492148"/>
              <a:gd name="connsiteX7" fmla="*/ 4972732 w 9490063"/>
              <a:gd name="connsiteY7" fmla="*/ 2884169 h 4492148"/>
              <a:gd name="connsiteX8" fmla="*/ 1065188 w 9490063"/>
              <a:gd name="connsiteY8" fmla="*/ 4492148 h 4492148"/>
              <a:gd name="connsiteX9" fmla="*/ 362910 w 9490063"/>
              <a:gd name="connsiteY9" fmla="*/ 351511 h 4492148"/>
              <a:gd name="connsiteX10" fmla="*/ 6853495 w 9490063"/>
              <a:gd name="connsiteY10" fmla="*/ 228127 h 4492148"/>
              <a:gd name="connsiteX11" fmla="*/ 8074530 w 9490063"/>
              <a:gd name="connsiteY11" fmla="*/ 202813 h 4492148"/>
              <a:gd name="connsiteX12" fmla="*/ 9479736 w 9490063"/>
              <a:gd name="connsiteY12" fmla="*/ 202743 h 4492148"/>
              <a:gd name="connsiteX13" fmla="*/ 6447273 w 9490063"/>
              <a:gd name="connsiteY13" fmla="*/ 436561 h 4492148"/>
              <a:gd name="connsiteX14" fmla="*/ 6706580 w 9490063"/>
              <a:gd name="connsiteY14" fmla="*/ 656482 h 4492148"/>
              <a:gd name="connsiteX15" fmla="*/ 3914874 w 9490063"/>
              <a:gd name="connsiteY15" fmla="*/ 654405 h 4492148"/>
              <a:gd name="connsiteX16" fmla="*/ 4534204 w 9490063"/>
              <a:gd name="connsiteY16" fmla="*/ 711320 h 4492148"/>
              <a:gd name="connsiteX0" fmla="*/ 4534204 w 9490063"/>
              <a:gd name="connsiteY0" fmla="*/ 711320 h 4492148"/>
              <a:gd name="connsiteX1" fmla="*/ 3086432 w 9490063"/>
              <a:gd name="connsiteY1" fmla="*/ 978502 h 4492148"/>
              <a:gd name="connsiteX2" fmla="*/ 2799166 w 9490063"/>
              <a:gd name="connsiteY2" fmla="*/ 1435865 h 4492148"/>
              <a:gd name="connsiteX3" fmla="*/ 6215176 w 9490063"/>
              <a:gd name="connsiteY3" fmla="*/ 1474134 h 4492148"/>
              <a:gd name="connsiteX4" fmla="*/ 5481530 w 9490063"/>
              <a:gd name="connsiteY4" fmla="*/ 2426932 h 4492148"/>
              <a:gd name="connsiteX5" fmla="*/ 5821772 w 9490063"/>
              <a:gd name="connsiteY5" fmla="*/ 2636338 h 4492148"/>
              <a:gd name="connsiteX6" fmla="*/ 5301143 w 9490063"/>
              <a:gd name="connsiteY6" fmla="*/ 3426354 h 4492148"/>
              <a:gd name="connsiteX7" fmla="*/ 4972732 w 9490063"/>
              <a:gd name="connsiteY7" fmla="*/ 2884169 h 4492148"/>
              <a:gd name="connsiteX8" fmla="*/ 1065188 w 9490063"/>
              <a:gd name="connsiteY8" fmla="*/ 4492148 h 4492148"/>
              <a:gd name="connsiteX9" fmla="*/ 362910 w 9490063"/>
              <a:gd name="connsiteY9" fmla="*/ 351511 h 4492148"/>
              <a:gd name="connsiteX10" fmla="*/ 6853495 w 9490063"/>
              <a:gd name="connsiteY10" fmla="*/ 228127 h 4492148"/>
              <a:gd name="connsiteX11" fmla="*/ 8074530 w 9490063"/>
              <a:gd name="connsiteY11" fmla="*/ 202813 h 4492148"/>
              <a:gd name="connsiteX12" fmla="*/ 9479736 w 9490063"/>
              <a:gd name="connsiteY12" fmla="*/ 202743 h 4492148"/>
              <a:gd name="connsiteX13" fmla="*/ 6447273 w 9490063"/>
              <a:gd name="connsiteY13" fmla="*/ 436561 h 4492148"/>
              <a:gd name="connsiteX14" fmla="*/ 6706580 w 9490063"/>
              <a:gd name="connsiteY14" fmla="*/ 656482 h 4492148"/>
              <a:gd name="connsiteX15" fmla="*/ 3914874 w 9490063"/>
              <a:gd name="connsiteY15" fmla="*/ 654405 h 4492148"/>
              <a:gd name="connsiteX16" fmla="*/ 4534204 w 9490063"/>
              <a:gd name="connsiteY16" fmla="*/ 711320 h 4492148"/>
              <a:gd name="connsiteX0" fmla="*/ 4534204 w 9490063"/>
              <a:gd name="connsiteY0" fmla="*/ 711320 h 4492148"/>
              <a:gd name="connsiteX1" fmla="*/ 3086432 w 9490063"/>
              <a:gd name="connsiteY1" fmla="*/ 978502 h 4492148"/>
              <a:gd name="connsiteX2" fmla="*/ 2799166 w 9490063"/>
              <a:gd name="connsiteY2" fmla="*/ 1435865 h 4492148"/>
              <a:gd name="connsiteX3" fmla="*/ 6215176 w 9490063"/>
              <a:gd name="connsiteY3" fmla="*/ 1474134 h 4492148"/>
              <a:gd name="connsiteX4" fmla="*/ 5577223 w 9490063"/>
              <a:gd name="connsiteY4" fmla="*/ 2541154 h 4492148"/>
              <a:gd name="connsiteX5" fmla="*/ 5821772 w 9490063"/>
              <a:gd name="connsiteY5" fmla="*/ 2636338 h 4492148"/>
              <a:gd name="connsiteX6" fmla="*/ 5301143 w 9490063"/>
              <a:gd name="connsiteY6" fmla="*/ 3426354 h 4492148"/>
              <a:gd name="connsiteX7" fmla="*/ 4972732 w 9490063"/>
              <a:gd name="connsiteY7" fmla="*/ 2884169 h 4492148"/>
              <a:gd name="connsiteX8" fmla="*/ 1065188 w 9490063"/>
              <a:gd name="connsiteY8" fmla="*/ 4492148 h 4492148"/>
              <a:gd name="connsiteX9" fmla="*/ 362910 w 9490063"/>
              <a:gd name="connsiteY9" fmla="*/ 351511 h 4492148"/>
              <a:gd name="connsiteX10" fmla="*/ 6853495 w 9490063"/>
              <a:gd name="connsiteY10" fmla="*/ 228127 h 4492148"/>
              <a:gd name="connsiteX11" fmla="*/ 8074530 w 9490063"/>
              <a:gd name="connsiteY11" fmla="*/ 202813 h 4492148"/>
              <a:gd name="connsiteX12" fmla="*/ 9479736 w 9490063"/>
              <a:gd name="connsiteY12" fmla="*/ 202743 h 4492148"/>
              <a:gd name="connsiteX13" fmla="*/ 6447273 w 9490063"/>
              <a:gd name="connsiteY13" fmla="*/ 436561 h 4492148"/>
              <a:gd name="connsiteX14" fmla="*/ 6706580 w 9490063"/>
              <a:gd name="connsiteY14" fmla="*/ 656482 h 4492148"/>
              <a:gd name="connsiteX15" fmla="*/ 3914874 w 9490063"/>
              <a:gd name="connsiteY15" fmla="*/ 654405 h 4492148"/>
              <a:gd name="connsiteX16" fmla="*/ 4534204 w 9490063"/>
              <a:gd name="connsiteY16" fmla="*/ 711320 h 4492148"/>
              <a:gd name="connsiteX0" fmla="*/ 4534204 w 9490063"/>
              <a:gd name="connsiteY0" fmla="*/ 711320 h 4492148"/>
              <a:gd name="connsiteX1" fmla="*/ 3086432 w 9490063"/>
              <a:gd name="connsiteY1" fmla="*/ 978502 h 4492148"/>
              <a:gd name="connsiteX2" fmla="*/ 2799166 w 9490063"/>
              <a:gd name="connsiteY2" fmla="*/ 1435865 h 4492148"/>
              <a:gd name="connsiteX3" fmla="*/ 6215176 w 9490063"/>
              <a:gd name="connsiteY3" fmla="*/ 1474134 h 4492148"/>
              <a:gd name="connsiteX4" fmla="*/ 5577223 w 9490063"/>
              <a:gd name="connsiteY4" fmla="*/ 2541154 h 4492148"/>
              <a:gd name="connsiteX5" fmla="*/ 5821772 w 9490063"/>
              <a:gd name="connsiteY5" fmla="*/ 2636338 h 4492148"/>
              <a:gd name="connsiteX6" fmla="*/ 5301143 w 9490063"/>
              <a:gd name="connsiteY6" fmla="*/ 3426354 h 4492148"/>
              <a:gd name="connsiteX7" fmla="*/ 4972732 w 9490063"/>
              <a:gd name="connsiteY7" fmla="*/ 2884169 h 4492148"/>
              <a:gd name="connsiteX8" fmla="*/ 1065188 w 9490063"/>
              <a:gd name="connsiteY8" fmla="*/ 4492148 h 4492148"/>
              <a:gd name="connsiteX9" fmla="*/ 362910 w 9490063"/>
              <a:gd name="connsiteY9" fmla="*/ 351511 h 4492148"/>
              <a:gd name="connsiteX10" fmla="*/ 6853495 w 9490063"/>
              <a:gd name="connsiteY10" fmla="*/ 228127 h 4492148"/>
              <a:gd name="connsiteX11" fmla="*/ 8074530 w 9490063"/>
              <a:gd name="connsiteY11" fmla="*/ 202813 h 4492148"/>
              <a:gd name="connsiteX12" fmla="*/ 9479736 w 9490063"/>
              <a:gd name="connsiteY12" fmla="*/ 202743 h 4492148"/>
              <a:gd name="connsiteX13" fmla="*/ 6447273 w 9490063"/>
              <a:gd name="connsiteY13" fmla="*/ 436561 h 4492148"/>
              <a:gd name="connsiteX14" fmla="*/ 6706580 w 9490063"/>
              <a:gd name="connsiteY14" fmla="*/ 656482 h 4492148"/>
              <a:gd name="connsiteX15" fmla="*/ 3914874 w 9490063"/>
              <a:gd name="connsiteY15" fmla="*/ 654405 h 4492148"/>
              <a:gd name="connsiteX16" fmla="*/ 4534204 w 9490063"/>
              <a:gd name="connsiteY16" fmla="*/ 711320 h 4492148"/>
              <a:gd name="connsiteX0" fmla="*/ 4534204 w 9490063"/>
              <a:gd name="connsiteY0" fmla="*/ 711320 h 4492148"/>
              <a:gd name="connsiteX1" fmla="*/ 3086432 w 9490063"/>
              <a:gd name="connsiteY1" fmla="*/ 978502 h 4492148"/>
              <a:gd name="connsiteX2" fmla="*/ 2799166 w 9490063"/>
              <a:gd name="connsiteY2" fmla="*/ 1435865 h 4492148"/>
              <a:gd name="connsiteX3" fmla="*/ 6215176 w 9490063"/>
              <a:gd name="connsiteY3" fmla="*/ 1474134 h 4492148"/>
              <a:gd name="connsiteX4" fmla="*/ 5577223 w 9490063"/>
              <a:gd name="connsiteY4" fmla="*/ 2541154 h 4492148"/>
              <a:gd name="connsiteX5" fmla="*/ 5821772 w 9490063"/>
              <a:gd name="connsiteY5" fmla="*/ 2636338 h 4492148"/>
              <a:gd name="connsiteX6" fmla="*/ 5301143 w 9490063"/>
              <a:gd name="connsiteY6" fmla="*/ 3426354 h 4492148"/>
              <a:gd name="connsiteX7" fmla="*/ 4972732 w 9490063"/>
              <a:gd name="connsiteY7" fmla="*/ 2884169 h 4492148"/>
              <a:gd name="connsiteX8" fmla="*/ 1065188 w 9490063"/>
              <a:gd name="connsiteY8" fmla="*/ 4492148 h 4492148"/>
              <a:gd name="connsiteX9" fmla="*/ 362910 w 9490063"/>
              <a:gd name="connsiteY9" fmla="*/ 351511 h 4492148"/>
              <a:gd name="connsiteX10" fmla="*/ 6853495 w 9490063"/>
              <a:gd name="connsiteY10" fmla="*/ 228127 h 4492148"/>
              <a:gd name="connsiteX11" fmla="*/ 8074530 w 9490063"/>
              <a:gd name="connsiteY11" fmla="*/ 202813 h 4492148"/>
              <a:gd name="connsiteX12" fmla="*/ 9479736 w 9490063"/>
              <a:gd name="connsiteY12" fmla="*/ 202743 h 4492148"/>
              <a:gd name="connsiteX13" fmla="*/ 6447273 w 9490063"/>
              <a:gd name="connsiteY13" fmla="*/ 436561 h 4492148"/>
              <a:gd name="connsiteX14" fmla="*/ 6706580 w 9490063"/>
              <a:gd name="connsiteY14" fmla="*/ 656482 h 4492148"/>
              <a:gd name="connsiteX15" fmla="*/ 3914874 w 9490063"/>
              <a:gd name="connsiteY15" fmla="*/ 654405 h 4492148"/>
              <a:gd name="connsiteX16" fmla="*/ 4534204 w 9490063"/>
              <a:gd name="connsiteY16" fmla="*/ 711320 h 4492148"/>
              <a:gd name="connsiteX0" fmla="*/ 4534204 w 9490063"/>
              <a:gd name="connsiteY0" fmla="*/ 711320 h 4492148"/>
              <a:gd name="connsiteX1" fmla="*/ 3086432 w 9490063"/>
              <a:gd name="connsiteY1" fmla="*/ 978502 h 4492148"/>
              <a:gd name="connsiteX2" fmla="*/ 2799166 w 9490063"/>
              <a:gd name="connsiteY2" fmla="*/ 1435865 h 4492148"/>
              <a:gd name="connsiteX3" fmla="*/ 6215176 w 9490063"/>
              <a:gd name="connsiteY3" fmla="*/ 1474134 h 4492148"/>
              <a:gd name="connsiteX4" fmla="*/ 5555958 w 9490063"/>
              <a:gd name="connsiteY4" fmla="*/ 2471352 h 4492148"/>
              <a:gd name="connsiteX5" fmla="*/ 5821772 w 9490063"/>
              <a:gd name="connsiteY5" fmla="*/ 2636338 h 4492148"/>
              <a:gd name="connsiteX6" fmla="*/ 5301143 w 9490063"/>
              <a:gd name="connsiteY6" fmla="*/ 3426354 h 4492148"/>
              <a:gd name="connsiteX7" fmla="*/ 4972732 w 9490063"/>
              <a:gd name="connsiteY7" fmla="*/ 2884169 h 4492148"/>
              <a:gd name="connsiteX8" fmla="*/ 1065188 w 9490063"/>
              <a:gd name="connsiteY8" fmla="*/ 4492148 h 4492148"/>
              <a:gd name="connsiteX9" fmla="*/ 362910 w 9490063"/>
              <a:gd name="connsiteY9" fmla="*/ 351511 h 4492148"/>
              <a:gd name="connsiteX10" fmla="*/ 6853495 w 9490063"/>
              <a:gd name="connsiteY10" fmla="*/ 228127 h 4492148"/>
              <a:gd name="connsiteX11" fmla="*/ 8074530 w 9490063"/>
              <a:gd name="connsiteY11" fmla="*/ 202813 h 4492148"/>
              <a:gd name="connsiteX12" fmla="*/ 9479736 w 9490063"/>
              <a:gd name="connsiteY12" fmla="*/ 202743 h 4492148"/>
              <a:gd name="connsiteX13" fmla="*/ 6447273 w 9490063"/>
              <a:gd name="connsiteY13" fmla="*/ 436561 h 4492148"/>
              <a:gd name="connsiteX14" fmla="*/ 6706580 w 9490063"/>
              <a:gd name="connsiteY14" fmla="*/ 656482 h 4492148"/>
              <a:gd name="connsiteX15" fmla="*/ 3914874 w 9490063"/>
              <a:gd name="connsiteY15" fmla="*/ 654405 h 4492148"/>
              <a:gd name="connsiteX16" fmla="*/ 4534204 w 9490063"/>
              <a:gd name="connsiteY16" fmla="*/ 711320 h 4492148"/>
              <a:gd name="connsiteX0" fmla="*/ 4534204 w 9490063"/>
              <a:gd name="connsiteY0" fmla="*/ 711320 h 4492148"/>
              <a:gd name="connsiteX1" fmla="*/ 3086432 w 9490063"/>
              <a:gd name="connsiteY1" fmla="*/ 978502 h 4492148"/>
              <a:gd name="connsiteX2" fmla="*/ 2799166 w 9490063"/>
              <a:gd name="connsiteY2" fmla="*/ 1435865 h 4492148"/>
              <a:gd name="connsiteX3" fmla="*/ 5694180 w 9490063"/>
              <a:gd name="connsiteY3" fmla="*/ 2051591 h 4492148"/>
              <a:gd name="connsiteX4" fmla="*/ 5555958 w 9490063"/>
              <a:gd name="connsiteY4" fmla="*/ 2471352 h 4492148"/>
              <a:gd name="connsiteX5" fmla="*/ 5821772 w 9490063"/>
              <a:gd name="connsiteY5" fmla="*/ 2636338 h 4492148"/>
              <a:gd name="connsiteX6" fmla="*/ 5301143 w 9490063"/>
              <a:gd name="connsiteY6" fmla="*/ 3426354 h 4492148"/>
              <a:gd name="connsiteX7" fmla="*/ 4972732 w 9490063"/>
              <a:gd name="connsiteY7" fmla="*/ 2884169 h 4492148"/>
              <a:gd name="connsiteX8" fmla="*/ 1065188 w 9490063"/>
              <a:gd name="connsiteY8" fmla="*/ 4492148 h 4492148"/>
              <a:gd name="connsiteX9" fmla="*/ 362910 w 9490063"/>
              <a:gd name="connsiteY9" fmla="*/ 351511 h 4492148"/>
              <a:gd name="connsiteX10" fmla="*/ 6853495 w 9490063"/>
              <a:gd name="connsiteY10" fmla="*/ 228127 h 4492148"/>
              <a:gd name="connsiteX11" fmla="*/ 8074530 w 9490063"/>
              <a:gd name="connsiteY11" fmla="*/ 202813 h 4492148"/>
              <a:gd name="connsiteX12" fmla="*/ 9479736 w 9490063"/>
              <a:gd name="connsiteY12" fmla="*/ 202743 h 4492148"/>
              <a:gd name="connsiteX13" fmla="*/ 6447273 w 9490063"/>
              <a:gd name="connsiteY13" fmla="*/ 436561 h 4492148"/>
              <a:gd name="connsiteX14" fmla="*/ 6706580 w 9490063"/>
              <a:gd name="connsiteY14" fmla="*/ 656482 h 4492148"/>
              <a:gd name="connsiteX15" fmla="*/ 3914874 w 9490063"/>
              <a:gd name="connsiteY15" fmla="*/ 654405 h 4492148"/>
              <a:gd name="connsiteX16" fmla="*/ 4534204 w 9490063"/>
              <a:gd name="connsiteY16" fmla="*/ 711320 h 4492148"/>
              <a:gd name="connsiteX0" fmla="*/ 4534204 w 9490063"/>
              <a:gd name="connsiteY0" fmla="*/ 711320 h 4492148"/>
              <a:gd name="connsiteX1" fmla="*/ 3086432 w 9490063"/>
              <a:gd name="connsiteY1" fmla="*/ 978502 h 4492148"/>
              <a:gd name="connsiteX2" fmla="*/ 7541287 w 9490063"/>
              <a:gd name="connsiteY2" fmla="*/ 1429519 h 4492148"/>
              <a:gd name="connsiteX3" fmla="*/ 5694180 w 9490063"/>
              <a:gd name="connsiteY3" fmla="*/ 2051591 h 4492148"/>
              <a:gd name="connsiteX4" fmla="*/ 5555958 w 9490063"/>
              <a:gd name="connsiteY4" fmla="*/ 2471352 h 4492148"/>
              <a:gd name="connsiteX5" fmla="*/ 5821772 w 9490063"/>
              <a:gd name="connsiteY5" fmla="*/ 2636338 h 4492148"/>
              <a:gd name="connsiteX6" fmla="*/ 5301143 w 9490063"/>
              <a:gd name="connsiteY6" fmla="*/ 3426354 h 4492148"/>
              <a:gd name="connsiteX7" fmla="*/ 4972732 w 9490063"/>
              <a:gd name="connsiteY7" fmla="*/ 2884169 h 4492148"/>
              <a:gd name="connsiteX8" fmla="*/ 1065188 w 9490063"/>
              <a:gd name="connsiteY8" fmla="*/ 4492148 h 4492148"/>
              <a:gd name="connsiteX9" fmla="*/ 362910 w 9490063"/>
              <a:gd name="connsiteY9" fmla="*/ 351511 h 4492148"/>
              <a:gd name="connsiteX10" fmla="*/ 6853495 w 9490063"/>
              <a:gd name="connsiteY10" fmla="*/ 228127 h 4492148"/>
              <a:gd name="connsiteX11" fmla="*/ 8074530 w 9490063"/>
              <a:gd name="connsiteY11" fmla="*/ 202813 h 4492148"/>
              <a:gd name="connsiteX12" fmla="*/ 9479736 w 9490063"/>
              <a:gd name="connsiteY12" fmla="*/ 202743 h 4492148"/>
              <a:gd name="connsiteX13" fmla="*/ 6447273 w 9490063"/>
              <a:gd name="connsiteY13" fmla="*/ 436561 h 4492148"/>
              <a:gd name="connsiteX14" fmla="*/ 6706580 w 9490063"/>
              <a:gd name="connsiteY14" fmla="*/ 656482 h 4492148"/>
              <a:gd name="connsiteX15" fmla="*/ 3914874 w 9490063"/>
              <a:gd name="connsiteY15" fmla="*/ 654405 h 4492148"/>
              <a:gd name="connsiteX16" fmla="*/ 4534204 w 9490063"/>
              <a:gd name="connsiteY16" fmla="*/ 711320 h 4492148"/>
              <a:gd name="connsiteX0" fmla="*/ 4534204 w 10933260"/>
              <a:gd name="connsiteY0" fmla="*/ 711320 h 4492148"/>
              <a:gd name="connsiteX1" fmla="*/ 10933260 w 10933260"/>
              <a:gd name="connsiteY1" fmla="*/ 1137144 h 4492148"/>
              <a:gd name="connsiteX2" fmla="*/ 7541287 w 10933260"/>
              <a:gd name="connsiteY2" fmla="*/ 1429519 h 4492148"/>
              <a:gd name="connsiteX3" fmla="*/ 5694180 w 10933260"/>
              <a:gd name="connsiteY3" fmla="*/ 2051591 h 4492148"/>
              <a:gd name="connsiteX4" fmla="*/ 5555958 w 10933260"/>
              <a:gd name="connsiteY4" fmla="*/ 2471352 h 4492148"/>
              <a:gd name="connsiteX5" fmla="*/ 5821772 w 10933260"/>
              <a:gd name="connsiteY5" fmla="*/ 2636338 h 4492148"/>
              <a:gd name="connsiteX6" fmla="*/ 5301143 w 10933260"/>
              <a:gd name="connsiteY6" fmla="*/ 3426354 h 4492148"/>
              <a:gd name="connsiteX7" fmla="*/ 4972732 w 10933260"/>
              <a:gd name="connsiteY7" fmla="*/ 2884169 h 4492148"/>
              <a:gd name="connsiteX8" fmla="*/ 1065188 w 10933260"/>
              <a:gd name="connsiteY8" fmla="*/ 4492148 h 4492148"/>
              <a:gd name="connsiteX9" fmla="*/ 362910 w 10933260"/>
              <a:gd name="connsiteY9" fmla="*/ 351511 h 4492148"/>
              <a:gd name="connsiteX10" fmla="*/ 6853495 w 10933260"/>
              <a:gd name="connsiteY10" fmla="*/ 228127 h 4492148"/>
              <a:gd name="connsiteX11" fmla="*/ 8074530 w 10933260"/>
              <a:gd name="connsiteY11" fmla="*/ 202813 h 4492148"/>
              <a:gd name="connsiteX12" fmla="*/ 9479736 w 10933260"/>
              <a:gd name="connsiteY12" fmla="*/ 202743 h 4492148"/>
              <a:gd name="connsiteX13" fmla="*/ 6447273 w 10933260"/>
              <a:gd name="connsiteY13" fmla="*/ 436561 h 4492148"/>
              <a:gd name="connsiteX14" fmla="*/ 6706580 w 10933260"/>
              <a:gd name="connsiteY14" fmla="*/ 656482 h 4492148"/>
              <a:gd name="connsiteX15" fmla="*/ 3914874 w 10933260"/>
              <a:gd name="connsiteY15" fmla="*/ 654405 h 4492148"/>
              <a:gd name="connsiteX16" fmla="*/ 4534204 w 10933260"/>
              <a:gd name="connsiteY16" fmla="*/ 711320 h 4492148"/>
              <a:gd name="connsiteX0" fmla="*/ 4534204 w 10933260"/>
              <a:gd name="connsiteY0" fmla="*/ 711320 h 4492148"/>
              <a:gd name="connsiteX1" fmla="*/ 10933260 w 10933260"/>
              <a:gd name="connsiteY1" fmla="*/ 1137144 h 4492148"/>
              <a:gd name="connsiteX2" fmla="*/ 8402524 w 10933260"/>
              <a:gd name="connsiteY2" fmla="*/ 1169346 h 4492148"/>
              <a:gd name="connsiteX3" fmla="*/ 5694180 w 10933260"/>
              <a:gd name="connsiteY3" fmla="*/ 2051591 h 4492148"/>
              <a:gd name="connsiteX4" fmla="*/ 5555958 w 10933260"/>
              <a:gd name="connsiteY4" fmla="*/ 2471352 h 4492148"/>
              <a:gd name="connsiteX5" fmla="*/ 5821772 w 10933260"/>
              <a:gd name="connsiteY5" fmla="*/ 2636338 h 4492148"/>
              <a:gd name="connsiteX6" fmla="*/ 5301143 w 10933260"/>
              <a:gd name="connsiteY6" fmla="*/ 3426354 h 4492148"/>
              <a:gd name="connsiteX7" fmla="*/ 4972732 w 10933260"/>
              <a:gd name="connsiteY7" fmla="*/ 2884169 h 4492148"/>
              <a:gd name="connsiteX8" fmla="*/ 1065188 w 10933260"/>
              <a:gd name="connsiteY8" fmla="*/ 4492148 h 4492148"/>
              <a:gd name="connsiteX9" fmla="*/ 362910 w 10933260"/>
              <a:gd name="connsiteY9" fmla="*/ 351511 h 4492148"/>
              <a:gd name="connsiteX10" fmla="*/ 6853495 w 10933260"/>
              <a:gd name="connsiteY10" fmla="*/ 228127 h 4492148"/>
              <a:gd name="connsiteX11" fmla="*/ 8074530 w 10933260"/>
              <a:gd name="connsiteY11" fmla="*/ 202813 h 4492148"/>
              <a:gd name="connsiteX12" fmla="*/ 9479736 w 10933260"/>
              <a:gd name="connsiteY12" fmla="*/ 202743 h 4492148"/>
              <a:gd name="connsiteX13" fmla="*/ 6447273 w 10933260"/>
              <a:gd name="connsiteY13" fmla="*/ 436561 h 4492148"/>
              <a:gd name="connsiteX14" fmla="*/ 6706580 w 10933260"/>
              <a:gd name="connsiteY14" fmla="*/ 656482 h 4492148"/>
              <a:gd name="connsiteX15" fmla="*/ 3914874 w 10933260"/>
              <a:gd name="connsiteY15" fmla="*/ 654405 h 4492148"/>
              <a:gd name="connsiteX16" fmla="*/ 4534204 w 10933260"/>
              <a:gd name="connsiteY16" fmla="*/ 711320 h 4492148"/>
              <a:gd name="connsiteX0" fmla="*/ 4534204 w 10933260"/>
              <a:gd name="connsiteY0" fmla="*/ 711320 h 4492148"/>
              <a:gd name="connsiteX1" fmla="*/ 10933260 w 10933260"/>
              <a:gd name="connsiteY1" fmla="*/ 1137144 h 4492148"/>
              <a:gd name="connsiteX2" fmla="*/ 8381259 w 10933260"/>
              <a:gd name="connsiteY2" fmla="*/ 1150310 h 4492148"/>
              <a:gd name="connsiteX3" fmla="*/ 5694180 w 10933260"/>
              <a:gd name="connsiteY3" fmla="*/ 2051591 h 4492148"/>
              <a:gd name="connsiteX4" fmla="*/ 5555958 w 10933260"/>
              <a:gd name="connsiteY4" fmla="*/ 2471352 h 4492148"/>
              <a:gd name="connsiteX5" fmla="*/ 5821772 w 10933260"/>
              <a:gd name="connsiteY5" fmla="*/ 2636338 h 4492148"/>
              <a:gd name="connsiteX6" fmla="*/ 5301143 w 10933260"/>
              <a:gd name="connsiteY6" fmla="*/ 3426354 h 4492148"/>
              <a:gd name="connsiteX7" fmla="*/ 4972732 w 10933260"/>
              <a:gd name="connsiteY7" fmla="*/ 2884169 h 4492148"/>
              <a:gd name="connsiteX8" fmla="*/ 1065188 w 10933260"/>
              <a:gd name="connsiteY8" fmla="*/ 4492148 h 4492148"/>
              <a:gd name="connsiteX9" fmla="*/ 362910 w 10933260"/>
              <a:gd name="connsiteY9" fmla="*/ 351511 h 4492148"/>
              <a:gd name="connsiteX10" fmla="*/ 6853495 w 10933260"/>
              <a:gd name="connsiteY10" fmla="*/ 228127 h 4492148"/>
              <a:gd name="connsiteX11" fmla="*/ 8074530 w 10933260"/>
              <a:gd name="connsiteY11" fmla="*/ 202813 h 4492148"/>
              <a:gd name="connsiteX12" fmla="*/ 9479736 w 10933260"/>
              <a:gd name="connsiteY12" fmla="*/ 202743 h 4492148"/>
              <a:gd name="connsiteX13" fmla="*/ 6447273 w 10933260"/>
              <a:gd name="connsiteY13" fmla="*/ 436561 h 4492148"/>
              <a:gd name="connsiteX14" fmla="*/ 6706580 w 10933260"/>
              <a:gd name="connsiteY14" fmla="*/ 656482 h 4492148"/>
              <a:gd name="connsiteX15" fmla="*/ 3914874 w 10933260"/>
              <a:gd name="connsiteY15" fmla="*/ 654405 h 4492148"/>
              <a:gd name="connsiteX16" fmla="*/ 4534204 w 10933260"/>
              <a:gd name="connsiteY16" fmla="*/ 711320 h 4492148"/>
              <a:gd name="connsiteX0" fmla="*/ 4534204 w 10933260"/>
              <a:gd name="connsiteY0" fmla="*/ 711320 h 4492148"/>
              <a:gd name="connsiteX1" fmla="*/ 10933260 w 10933260"/>
              <a:gd name="connsiteY1" fmla="*/ 1137144 h 4492148"/>
              <a:gd name="connsiteX2" fmla="*/ 8381259 w 10933260"/>
              <a:gd name="connsiteY2" fmla="*/ 1150310 h 4492148"/>
              <a:gd name="connsiteX3" fmla="*/ 5694180 w 10933260"/>
              <a:gd name="connsiteY3" fmla="*/ 2051591 h 4492148"/>
              <a:gd name="connsiteX4" fmla="*/ 5555958 w 10933260"/>
              <a:gd name="connsiteY4" fmla="*/ 2471352 h 4492148"/>
              <a:gd name="connsiteX5" fmla="*/ 5821772 w 10933260"/>
              <a:gd name="connsiteY5" fmla="*/ 2636338 h 4492148"/>
              <a:gd name="connsiteX6" fmla="*/ 5301143 w 10933260"/>
              <a:gd name="connsiteY6" fmla="*/ 3426354 h 4492148"/>
              <a:gd name="connsiteX7" fmla="*/ 4972732 w 10933260"/>
              <a:gd name="connsiteY7" fmla="*/ 2884169 h 4492148"/>
              <a:gd name="connsiteX8" fmla="*/ 1065188 w 10933260"/>
              <a:gd name="connsiteY8" fmla="*/ 4492148 h 4492148"/>
              <a:gd name="connsiteX9" fmla="*/ 362910 w 10933260"/>
              <a:gd name="connsiteY9" fmla="*/ 351511 h 4492148"/>
              <a:gd name="connsiteX10" fmla="*/ 6853495 w 10933260"/>
              <a:gd name="connsiteY10" fmla="*/ 228127 h 4492148"/>
              <a:gd name="connsiteX11" fmla="*/ 8074530 w 10933260"/>
              <a:gd name="connsiteY11" fmla="*/ 202813 h 4492148"/>
              <a:gd name="connsiteX12" fmla="*/ 9479736 w 10933260"/>
              <a:gd name="connsiteY12" fmla="*/ 202743 h 4492148"/>
              <a:gd name="connsiteX13" fmla="*/ 6447273 w 10933260"/>
              <a:gd name="connsiteY13" fmla="*/ 436561 h 4492148"/>
              <a:gd name="connsiteX14" fmla="*/ 6706580 w 10933260"/>
              <a:gd name="connsiteY14" fmla="*/ 656482 h 4492148"/>
              <a:gd name="connsiteX15" fmla="*/ 3914874 w 10933260"/>
              <a:gd name="connsiteY15" fmla="*/ 654405 h 4492148"/>
              <a:gd name="connsiteX16" fmla="*/ 4534204 w 10933260"/>
              <a:gd name="connsiteY16" fmla="*/ 711320 h 4492148"/>
              <a:gd name="connsiteX0" fmla="*/ 4534204 w 10933260"/>
              <a:gd name="connsiteY0" fmla="*/ 711320 h 4492148"/>
              <a:gd name="connsiteX1" fmla="*/ 10933260 w 10933260"/>
              <a:gd name="connsiteY1" fmla="*/ 1137144 h 4492148"/>
              <a:gd name="connsiteX2" fmla="*/ 8211138 w 10933260"/>
              <a:gd name="connsiteY2" fmla="*/ 1232804 h 4492148"/>
              <a:gd name="connsiteX3" fmla="*/ 5694180 w 10933260"/>
              <a:gd name="connsiteY3" fmla="*/ 2051591 h 4492148"/>
              <a:gd name="connsiteX4" fmla="*/ 5555958 w 10933260"/>
              <a:gd name="connsiteY4" fmla="*/ 2471352 h 4492148"/>
              <a:gd name="connsiteX5" fmla="*/ 5821772 w 10933260"/>
              <a:gd name="connsiteY5" fmla="*/ 2636338 h 4492148"/>
              <a:gd name="connsiteX6" fmla="*/ 5301143 w 10933260"/>
              <a:gd name="connsiteY6" fmla="*/ 3426354 h 4492148"/>
              <a:gd name="connsiteX7" fmla="*/ 4972732 w 10933260"/>
              <a:gd name="connsiteY7" fmla="*/ 2884169 h 4492148"/>
              <a:gd name="connsiteX8" fmla="*/ 1065188 w 10933260"/>
              <a:gd name="connsiteY8" fmla="*/ 4492148 h 4492148"/>
              <a:gd name="connsiteX9" fmla="*/ 362910 w 10933260"/>
              <a:gd name="connsiteY9" fmla="*/ 351511 h 4492148"/>
              <a:gd name="connsiteX10" fmla="*/ 6853495 w 10933260"/>
              <a:gd name="connsiteY10" fmla="*/ 228127 h 4492148"/>
              <a:gd name="connsiteX11" fmla="*/ 8074530 w 10933260"/>
              <a:gd name="connsiteY11" fmla="*/ 202813 h 4492148"/>
              <a:gd name="connsiteX12" fmla="*/ 9479736 w 10933260"/>
              <a:gd name="connsiteY12" fmla="*/ 202743 h 4492148"/>
              <a:gd name="connsiteX13" fmla="*/ 6447273 w 10933260"/>
              <a:gd name="connsiteY13" fmla="*/ 436561 h 4492148"/>
              <a:gd name="connsiteX14" fmla="*/ 6706580 w 10933260"/>
              <a:gd name="connsiteY14" fmla="*/ 656482 h 4492148"/>
              <a:gd name="connsiteX15" fmla="*/ 3914874 w 10933260"/>
              <a:gd name="connsiteY15" fmla="*/ 654405 h 4492148"/>
              <a:gd name="connsiteX16" fmla="*/ 4534204 w 10933260"/>
              <a:gd name="connsiteY16" fmla="*/ 711320 h 4492148"/>
              <a:gd name="connsiteX0" fmla="*/ 4534204 w 10933260"/>
              <a:gd name="connsiteY0" fmla="*/ 711320 h 4492148"/>
              <a:gd name="connsiteX1" fmla="*/ 10933260 w 10933260"/>
              <a:gd name="connsiteY1" fmla="*/ 1137144 h 4492148"/>
              <a:gd name="connsiteX2" fmla="*/ 8211138 w 10933260"/>
              <a:gd name="connsiteY2" fmla="*/ 1232804 h 4492148"/>
              <a:gd name="connsiteX3" fmla="*/ 5694180 w 10933260"/>
              <a:gd name="connsiteY3" fmla="*/ 2051591 h 4492148"/>
              <a:gd name="connsiteX4" fmla="*/ 5555958 w 10933260"/>
              <a:gd name="connsiteY4" fmla="*/ 2471352 h 4492148"/>
              <a:gd name="connsiteX5" fmla="*/ 5821772 w 10933260"/>
              <a:gd name="connsiteY5" fmla="*/ 2636338 h 4492148"/>
              <a:gd name="connsiteX6" fmla="*/ 5301143 w 10933260"/>
              <a:gd name="connsiteY6" fmla="*/ 3426354 h 4492148"/>
              <a:gd name="connsiteX7" fmla="*/ 4972732 w 10933260"/>
              <a:gd name="connsiteY7" fmla="*/ 2884169 h 4492148"/>
              <a:gd name="connsiteX8" fmla="*/ 1065188 w 10933260"/>
              <a:gd name="connsiteY8" fmla="*/ 4492148 h 4492148"/>
              <a:gd name="connsiteX9" fmla="*/ 362910 w 10933260"/>
              <a:gd name="connsiteY9" fmla="*/ 351511 h 4492148"/>
              <a:gd name="connsiteX10" fmla="*/ 6853495 w 10933260"/>
              <a:gd name="connsiteY10" fmla="*/ 228127 h 4492148"/>
              <a:gd name="connsiteX11" fmla="*/ 8074530 w 10933260"/>
              <a:gd name="connsiteY11" fmla="*/ 202813 h 4492148"/>
              <a:gd name="connsiteX12" fmla="*/ 9479736 w 10933260"/>
              <a:gd name="connsiteY12" fmla="*/ 202743 h 4492148"/>
              <a:gd name="connsiteX13" fmla="*/ 6447273 w 10933260"/>
              <a:gd name="connsiteY13" fmla="*/ 436561 h 4492148"/>
              <a:gd name="connsiteX14" fmla="*/ 6706580 w 10933260"/>
              <a:gd name="connsiteY14" fmla="*/ 656482 h 4492148"/>
              <a:gd name="connsiteX15" fmla="*/ 3914874 w 10933260"/>
              <a:gd name="connsiteY15" fmla="*/ 654405 h 4492148"/>
              <a:gd name="connsiteX16" fmla="*/ 4534204 w 10933260"/>
              <a:gd name="connsiteY16" fmla="*/ 711320 h 4492148"/>
              <a:gd name="connsiteX0" fmla="*/ 4534204 w 10933260"/>
              <a:gd name="connsiteY0" fmla="*/ 711320 h 4492148"/>
              <a:gd name="connsiteX1" fmla="*/ 10933260 w 10933260"/>
              <a:gd name="connsiteY1" fmla="*/ 1137144 h 4492148"/>
              <a:gd name="connsiteX2" fmla="*/ 8200506 w 10933260"/>
              <a:gd name="connsiteY2" fmla="*/ 1607199 h 4492148"/>
              <a:gd name="connsiteX3" fmla="*/ 5694180 w 10933260"/>
              <a:gd name="connsiteY3" fmla="*/ 2051591 h 4492148"/>
              <a:gd name="connsiteX4" fmla="*/ 5555958 w 10933260"/>
              <a:gd name="connsiteY4" fmla="*/ 2471352 h 4492148"/>
              <a:gd name="connsiteX5" fmla="*/ 5821772 w 10933260"/>
              <a:gd name="connsiteY5" fmla="*/ 2636338 h 4492148"/>
              <a:gd name="connsiteX6" fmla="*/ 5301143 w 10933260"/>
              <a:gd name="connsiteY6" fmla="*/ 3426354 h 4492148"/>
              <a:gd name="connsiteX7" fmla="*/ 4972732 w 10933260"/>
              <a:gd name="connsiteY7" fmla="*/ 2884169 h 4492148"/>
              <a:gd name="connsiteX8" fmla="*/ 1065188 w 10933260"/>
              <a:gd name="connsiteY8" fmla="*/ 4492148 h 4492148"/>
              <a:gd name="connsiteX9" fmla="*/ 362910 w 10933260"/>
              <a:gd name="connsiteY9" fmla="*/ 351511 h 4492148"/>
              <a:gd name="connsiteX10" fmla="*/ 6853495 w 10933260"/>
              <a:gd name="connsiteY10" fmla="*/ 228127 h 4492148"/>
              <a:gd name="connsiteX11" fmla="*/ 8074530 w 10933260"/>
              <a:gd name="connsiteY11" fmla="*/ 202813 h 4492148"/>
              <a:gd name="connsiteX12" fmla="*/ 9479736 w 10933260"/>
              <a:gd name="connsiteY12" fmla="*/ 202743 h 4492148"/>
              <a:gd name="connsiteX13" fmla="*/ 6447273 w 10933260"/>
              <a:gd name="connsiteY13" fmla="*/ 436561 h 4492148"/>
              <a:gd name="connsiteX14" fmla="*/ 6706580 w 10933260"/>
              <a:gd name="connsiteY14" fmla="*/ 656482 h 4492148"/>
              <a:gd name="connsiteX15" fmla="*/ 3914874 w 10933260"/>
              <a:gd name="connsiteY15" fmla="*/ 654405 h 4492148"/>
              <a:gd name="connsiteX16" fmla="*/ 4534204 w 10933260"/>
              <a:gd name="connsiteY16" fmla="*/ 711320 h 4492148"/>
              <a:gd name="connsiteX0" fmla="*/ 4534204 w 10933260"/>
              <a:gd name="connsiteY0" fmla="*/ 711320 h 4492148"/>
              <a:gd name="connsiteX1" fmla="*/ 10933260 w 10933260"/>
              <a:gd name="connsiteY1" fmla="*/ 1137144 h 4492148"/>
              <a:gd name="connsiteX2" fmla="*/ 8200506 w 10933260"/>
              <a:gd name="connsiteY2" fmla="*/ 1607199 h 4492148"/>
              <a:gd name="connsiteX3" fmla="*/ 5694180 w 10933260"/>
              <a:gd name="connsiteY3" fmla="*/ 2051591 h 4492148"/>
              <a:gd name="connsiteX4" fmla="*/ 5555958 w 10933260"/>
              <a:gd name="connsiteY4" fmla="*/ 2471352 h 4492148"/>
              <a:gd name="connsiteX5" fmla="*/ 5821772 w 10933260"/>
              <a:gd name="connsiteY5" fmla="*/ 2636338 h 4492148"/>
              <a:gd name="connsiteX6" fmla="*/ 5301143 w 10933260"/>
              <a:gd name="connsiteY6" fmla="*/ 3426354 h 4492148"/>
              <a:gd name="connsiteX7" fmla="*/ 4972732 w 10933260"/>
              <a:gd name="connsiteY7" fmla="*/ 2884169 h 4492148"/>
              <a:gd name="connsiteX8" fmla="*/ 1065188 w 10933260"/>
              <a:gd name="connsiteY8" fmla="*/ 4492148 h 4492148"/>
              <a:gd name="connsiteX9" fmla="*/ 362910 w 10933260"/>
              <a:gd name="connsiteY9" fmla="*/ 351511 h 4492148"/>
              <a:gd name="connsiteX10" fmla="*/ 6853495 w 10933260"/>
              <a:gd name="connsiteY10" fmla="*/ 228127 h 4492148"/>
              <a:gd name="connsiteX11" fmla="*/ 8074530 w 10933260"/>
              <a:gd name="connsiteY11" fmla="*/ 202813 h 4492148"/>
              <a:gd name="connsiteX12" fmla="*/ 9479736 w 10933260"/>
              <a:gd name="connsiteY12" fmla="*/ 202743 h 4492148"/>
              <a:gd name="connsiteX13" fmla="*/ 6447273 w 10933260"/>
              <a:gd name="connsiteY13" fmla="*/ 436561 h 4492148"/>
              <a:gd name="connsiteX14" fmla="*/ 6706580 w 10933260"/>
              <a:gd name="connsiteY14" fmla="*/ 656482 h 4492148"/>
              <a:gd name="connsiteX15" fmla="*/ 3914874 w 10933260"/>
              <a:gd name="connsiteY15" fmla="*/ 654405 h 4492148"/>
              <a:gd name="connsiteX16" fmla="*/ 4534204 w 10933260"/>
              <a:gd name="connsiteY16" fmla="*/ 711320 h 4492148"/>
              <a:gd name="connsiteX0" fmla="*/ 4534204 w 10933260"/>
              <a:gd name="connsiteY0" fmla="*/ 711320 h 4492148"/>
              <a:gd name="connsiteX1" fmla="*/ 10933260 w 10933260"/>
              <a:gd name="connsiteY1" fmla="*/ 1137144 h 4492148"/>
              <a:gd name="connsiteX2" fmla="*/ 8094181 w 10933260"/>
              <a:gd name="connsiteY2" fmla="*/ 1638927 h 4492148"/>
              <a:gd name="connsiteX3" fmla="*/ 5694180 w 10933260"/>
              <a:gd name="connsiteY3" fmla="*/ 2051591 h 4492148"/>
              <a:gd name="connsiteX4" fmla="*/ 5555958 w 10933260"/>
              <a:gd name="connsiteY4" fmla="*/ 2471352 h 4492148"/>
              <a:gd name="connsiteX5" fmla="*/ 5821772 w 10933260"/>
              <a:gd name="connsiteY5" fmla="*/ 2636338 h 4492148"/>
              <a:gd name="connsiteX6" fmla="*/ 5301143 w 10933260"/>
              <a:gd name="connsiteY6" fmla="*/ 3426354 h 4492148"/>
              <a:gd name="connsiteX7" fmla="*/ 4972732 w 10933260"/>
              <a:gd name="connsiteY7" fmla="*/ 2884169 h 4492148"/>
              <a:gd name="connsiteX8" fmla="*/ 1065188 w 10933260"/>
              <a:gd name="connsiteY8" fmla="*/ 4492148 h 4492148"/>
              <a:gd name="connsiteX9" fmla="*/ 362910 w 10933260"/>
              <a:gd name="connsiteY9" fmla="*/ 351511 h 4492148"/>
              <a:gd name="connsiteX10" fmla="*/ 6853495 w 10933260"/>
              <a:gd name="connsiteY10" fmla="*/ 228127 h 4492148"/>
              <a:gd name="connsiteX11" fmla="*/ 8074530 w 10933260"/>
              <a:gd name="connsiteY11" fmla="*/ 202813 h 4492148"/>
              <a:gd name="connsiteX12" fmla="*/ 9479736 w 10933260"/>
              <a:gd name="connsiteY12" fmla="*/ 202743 h 4492148"/>
              <a:gd name="connsiteX13" fmla="*/ 6447273 w 10933260"/>
              <a:gd name="connsiteY13" fmla="*/ 436561 h 4492148"/>
              <a:gd name="connsiteX14" fmla="*/ 6706580 w 10933260"/>
              <a:gd name="connsiteY14" fmla="*/ 656482 h 4492148"/>
              <a:gd name="connsiteX15" fmla="*/ 3914874 w 10933260"/>
              <a:gd name="connsiteY15" fmla="*/ 654405 h 4492148"/>
              <a:gd name="connsiteX16" fmla="*/ 4534204 w 10933260"/>
              <a:gd name="connsiteY16" fmla="*/ 711320 h 4492148"/>
              <a:gd name="connsiteX0" fmla="*/ 4534204 w 10933260"/>
              <a:gd name="connsiteY0" fmla="*/ 711320 h 4492148"/>
              <a:gd name="connsiteX1" fmla="*/ 10933260 w 10933260"/>
              <a:gd name="connsiteY1" fmla="*/ 1137144 h 4492148"/>
              <a:gd name="connsiteX2" fmla="*/ 8094181 w 10933260"/>
              <a:gd name="connsiteY2" fmla="*/ 1638927 h 4492148"/>
              <a:gd name="connsiteX3" fmla="*/ 5694180 w 10933260"/>
              <a:gd name="connsiteY3" fmla="*/ 2051591 h 4492148"/>
              <a:gd name="connsiteX4" fmla="*/ 5555958 w 10933260"/>
              <a:gd name="connsiteY4" fmla="*/ 2471352 h 4492148"/>
              <a:gd name="connsiteX5" fmla="*/ 5821772 w 10933260"/>
              <a:gd name="connsiteY5" fmla="*/ 2636338 h 4492148"/>
              <a:gd name="connsiteX6" fmla="*/ 5301143 w 10933260"/>
              <a:gd name="connsiteY6" fmla="*/ 3426354 h 4492148"/>
              <a:gd name="connsiteX7" fmla="*/ 4972732 w 10933260"/>
              <a:gd name="connsiteY7" fmla="*/ 2884169 h 4492148"/>
              <a:gd name="connsiteX8" fmla="*/ 1065188 w 10933260"/>
              <a:gd name="connsiteY8" fmla="*/ 4492148 h 4492148"/>
              <a:gd name="connsiteX9" fmla="*/ 362910 w 10933260"/>
              <a:gd name="connsiteY9" fmla="*/ 351511 h 4492148"/>
              <a:gd name="connsiteX10" fmla="*/ 6853495 w 10933260"/>
              <a:gd name="connsiteY10" fmla="*/ 228127 h 4492148"/>
              <a:gd name="connsiteX11" fmla="*/ 8074530 w 10933260"/>
              <a:gd name="connsiteY11" fmla="*/ 202813 h 4492148"/>
              <a:gd name="connsiteX12" fmla="*/ 9479736 w 10933260"/>
              <a:gd name="connsiteY12" fmla="*/ 202743 h 4492148"/>
              <a:gd name="connsiteX13" fmla="*/ 6447273 w 10933260"/>
              <a:gd name="connsiteY13" fmla="*/ 436561 h 4492148"/>
              <a:gd name="connsiteX14" fmla="*/ 6706580 w 10933260"/>
              <a:gd name="connsiteY14" fmla="*/ 656482 h 4492148"/>
              <a:gd name="connsiteX15" fmla="*/ 3914874 w 10933260"/>
              <a:gd name="connsiteY15" fmla="*/ 654405 h 4492148"/>
              <a:gd name="connsiteX16" fmla="*/ 4534204 w 10933260"/>
              <a:gd name="connsiteY16" fmla="*/ 711320 h 4492148"/>
              <a:gd name="connsiteX0" fmla="*/ 4534204 w 10390999"/>
              <a:gd name="connsiteY0" fmla="*/ 711320 h 4492148"/>
              <a:gd name="connsiteX1" fmla="*/ 10390999 w 10390999"/>
              <a:gd name="connsiteY1" fmla="*/ 2215911 h 4492148"/>
              <a:gd name="connsiteX2" fmla="*/ 8094181 w 10390999"/>
              <a:gd name="connsiteY2" fmla="*/ 1638927 h 4492148"/>
              <a:gd name="connsiteX3" fmla="*/ 5694180 w 10390999"/>
              <a:gd name="connsiteY3" fmla="*/ 2051591 h 4492148"/>
              <a:gd name="connsiteX4" fmla="*/ 5555958 w 10390999"/>
              <a:gd name="connsiteY4" fmla="*/ 2471352 h 4492148"/>
              <a:gd name="connsiteX5" fmla="*/ 5821772 w 10390999"/>
              <a:gd name="connsiteY5" fmla="*/ 2636338 h 4492148"/>
              <a:gd name="connsiteX6" fmla="*/ 5301143 w 10390999"/>
              <a:gd name="connsiteY6" fmla="*/ 3426354 h 4492148"/>
              <a:gd name="connsiteX7" fmla="*/ 4972732 w 10390999"/>
              <a:gd name="connsiteY7" fmla="*/ 2884169 h 4492148"/>
              <a:gd name="connsiteX8" fmla="*/ 1065188 w 10390999"/>
              <a:gd name="connsiteY8" fmla="*/ 4492148 h 4492148"/>
              <a:gd name="connsiteX9" fmla="*/ 362910 w 10390999"/>
              <a:gd name="connsiteY9" fmla="*/ 351511 h 4492148"/>
              <a:gd name="connsiteX10" fmla="*/ 6853495 w 10390999"/>
              <a:gd name="connsiteY10" fmla="*/ 228127 h 4492148"/>
              <a:gd name="connsiteX11" fmla="*/ 8074530 w 10390999"/>
              <a:gd name="connsiteY11" fmla="*/ 202813 h 4492148"/>
              <a:gd name="connsiteX12" fmla="*/ 9479736 w 10390999"/>
              <a:gd name="connsiteY12" fmla="*/ 202743 h 4492148"/>
              <a:gd name="connsiteX13" fmla="*/ 6447273 w 10390999"/>
              <a:gd name="connsiteY13" fmla="*/ 436561 h 4492148"/>
              <a:gd name="connsiteX14" fmla="*/ 6706580 w 10390999"/>
              <a:gd name="connsiteY14" fmla="*/ 656482 h 4492148"/>
              <a:gd name="connsiteX15" fmla="*/ 3914874 w 10390999"/>
              <a:gd name="connsiteY15" fmla="*/ 654405 h 4492148"/>
              <a:gd name="connsiteX16" fmla="*/ 4534204 w 10390999"/>
              <a:gd name="connsiteY16" fmla="*/ 711320 h 4492148"/>
              <a:gd name="connsiteX0" fmla="*/ 4534204 w 10521729"/>
              <a:gd name="connsiteY0" fmla="*/ 711320 h 4492148"/>
              <a:gd name="connsiteX1" fmla="*/ 10521729 w 10521729"/>
              <a:gd name="connsiteY1" fmla="*/ 672325 h 4492148"/>
              <a:gd name="connsiteX2" fmla="*/ 10390999 w 10521729"/>
              <a:gd name="connsiteY2" fmla="*/ 2215911 h 4492148"/>
              <a:gd name="connsiteX3" fmla="*/ 8094181 w 10521729"/>
              <a:gd name="connsiteY3" fmla="*/ 1638927 h 4492148"/>
              <a:gd name="connsiteX4" fmla="*/ 5694180 w 10521729"/>
              <a:gd name="connsiteY4" fmla="*/ 2051591 h 4492148"/>
              <a:gd name="connsiteX5" fmla="*/ 5555958 w 10521729"/>
              <a:gd name="connsiteY5" fmla="*/ 2471352 h 4492148"/>
              <a:gd name="connsiteX6" fmla="*/ 5821772 w 10521729"/>
              <a:gd name="connsiteY6" fmla="*/ 2636338 h 4492148"/>
              <a:gd name="connsiteX7" fmla="*/ 5301143 w 10521729"/>
              <a:gd name="connsiteY7" fmla="*/ 3426354 h 4492148"/>
              <a:gd name="connsiteX8" fmla="*/ 4972732 w 10521729"/>
              <a:gd name="connsiteY8" fmla="*/ 2884169 h 4492148"/>
              <a:gd name="connsiteX9" fmla="*/ 1065188 w 10521729"/>
              <a:gd name="connsiteY9" fmla="*/ 4492148 h 4492148"/>
              <a:gd name="connsiteX10" fmla="*/ 362910 w 10521729"/>
              <a:gd name="connsiteY10" fmla="*/ 351511 h 4492148"/>
              <a:gd name="connsiteX11" fmla="*/ 6853495 w 10521729"/>
              <a:gd name="connsiteY11" fmla="*/ 228127 h 4492148"/>
              <a:gd name="connsiteX12" fmla="*/ 8074530 w 10521729"/>
              <a:gd name="connsiteY12" fmla="*/ 202813 h 4492148"/>
              <a:gd name="connsiteX13" fmla="*/ 9479736 w 10521729"/>
              <a:gd name="connsiteY13" fmla="*/ 202743 h 4492148"/>
              <a:gd name="connsiteX14" fmla="*/ 6447273 w 10521729"/>
              <a:gd name="connsiteY14" fmla="*/ 436561 h 4492148"/>
              <a:gd name="connsiteX15" fmla="*/ 6706580 w 10521729"/>
              <a:gd name="connsiteY15" fmla="*/ 656482 h 4492148"/>
              <a:gd name="connsiteX16" fmla="*/ 3914874 w 10521729"/>
              <a:gd name="connsiteY16" fmla="*/ 654405 h 4492148"/>
              <a:gd name="connsiteX17" fmla="*/ 4534204 w 10521729"/>
              <a:gd name="connsiteY17" fmla="*/ 711320 h 4492148"/>
              <a:gd name="connsiteX0" fmla="*/ 10148195 w 10541652"/>
              <a:gd name="connsiteY0" fmla="*/ 197319 h 4492148"/>
              <a:gd name="connsiteX1" fmla="*/ 10521729 w 10541652"/>
              <a:gd name="connsiteY1" fmla="*/ 672325 h 4492148"/>
              <a:gd name="connsiteX2" fmla="*/ 10390999 w 10541652"/>
              <a:gd name="connsiteY2" fmla="*/ 2215911 h 4492148"/>
              <a:gd name="connsiteX3" fmla="*/ 8094181 w 10541652"/>
              <a:gd name="connsiteY3" fmla="*/ 1638927 h 4492148"/>
              <a:gd name="connsiteX4" fmla="*/ 5694180 w 10541652"/>
              <a:gd name="connsiteY4" fmla="*/ 2051591 h 4492148"/>
              <a:gd name="connsiteX5" fmla="*/ 5555958 w 10541652"/>
              <a:gd name="connsiteY5" fmla="*/ 2471352 h 4492148"/>
              <a:gd name="connsiteX6" fmla="*/ 5821772 w 10541652"/>
              <a:gd name="connsiteY6" fmla="*/ 2636338 h 4492148"/>
              <a:gd name="connsiteX7" fmla="*/ 5301143 w 10541652"/>
              <a:gd name="connsiteY7" fmla="*/ 3426354 h 4492148"/>
              <a:gd name="connsiteX8" fmla="*/ 4972732 w 10541652"/>
              <a:gd name="connsiteY8" fmla="*/ 2884169 h 4492148"/>
              <a:gd name="connsiteX9" fmla="*/ 1065188 w 10541652"/>
              <a:gd name="connsiteY9" fmla="*/ 4492148 h 4492148"/>
              <a:gd name="connsiteX10" fmla="*/ 362910 w 10541652"/>
              <a:gd name="connsiteY10" fmla="*/ 351511 h 4492148"/>
              <a:gd name="connsiteX11" fmla="*/ 6853495 w 10541652"/>
              <a:gd name="connsiteY11" fmla="*/ 228127 h 4492148"/>
              <a:gd name="connsiteX12" fmla="*/ 8074530 w 10541652"/>
              <a:gd name="connsiteY12" fmla="*/ 202813 h 4492148"/>
              <a:gd name="connsiteX13" fmla="*/ 9479736 w 10541652"/>
              <a:gd name="connsiteY13" fmla="*/ 202743 h 4492148"/>
              <a:gd name="connsiteX14" fmla="*/ 6447273 w 10541652"/>
              <a:gd name="connsiteY14" fmla="*/ 436561 h 4492148"/>
              <a:gd name="connsiteX15" fmla="*/ 6706580 w 10541652"/>
              <a:gd name="connsiteY15" fmla="*/ 656482 h 4492148"/>
              <a:gd name="connsiteX16" fmla="*/ 3914874 w 10541652"/>
              <a:gd name="connsiteY16" fmla="*/ 654405 h 4492148"/>
              <a:gd name="connsiteX17" fmla="*/ 10148195 w 10541652"/>
              <a:gd name="connsiteY17" fmla="*/ 197319 h 4492148"/>
              <a:gd name="connsiteX0" fmla="*/ 10148195 w 10541652"/>
              <a:gd name="connsiteY0" fmla="*/ 197319 h 4492148"/>
              <a:gd name="connsiteX1" fmla="*/ 10521729 w 10541652"/>
              <a:gd name="connsiteY1" fmla="*/ 672325 h 4492148"/>
              <a:gd name="connsiteX2" fmla="*/ 10390999 w 10541652"/>
              <a:gd name="connsiteY2" fmla="*/ 2215911 h 4492148"/>
              <a:gd name="connsiteX3" fmla="*/ 8094181 w 10541652"/>
              <a:gd name="connsiteY3" fmla="*/ 1638927 h 4492148"/>
              <a:gd name="connsiteX4" fmla="*/ 5694180 w 10541652"/>
              <a:gd name="connsiteY4" fmla="*/ 2051591 h 4492148"/>
              <a:gd name="connsiteX5" fmla="*/ 5555958 w 10541652"/>
              <a:gd name="connsiteY5" fmla="*/ 2471352 h 4492148"/>
              <a:gd name="connsiteX6" fmla="*/ 5821772 w 10541652"/>
              <a:gd name="connsiteY6" fmla="*/ 2636338 h 4492148"/>
              <a:gd name="connsiteX7" fmla="*/ 5301143 w 10541652"/>
              <a:gd name="connsiteY7" fmla="*/ 3426354 h 4492148"/>
              <a:gd name="connsiteX8" fmla="*/ 4972732 w 10541652"/>
              <a:gd name="connsiteY8" fmla="*/ 2884169 h 4492148"/>
              <a:gd name="connsiteX9" fmla="*/ 1065188 w 10541652"/>
              <a:gd name="connsiteY9" fmla="*/ 4492148 h 4492148"/>
              <a:gd name="connsiteX10" fmla="*/ 362910 w 10541652"/>
              <a:gd name="connsiteY10" fmla="*/ 351511 h 4492148"/>
              <a:gd name="connsiteX11" fmla="*/ 6853495 w 10541652"/>
              <a:gd name="connsiteY11" fmla="*/ 228127 h 4492148"/>
              <a:gd name="connsiteX12" fmla="*/ 8074530 w 10541652"/>
              <a:gd name="connsiteY12" fmla="*/ 202813 h 4492148"/>
              <a:gd name="connsiteX13" fmla="*/ 9479736 w 10541652"/>
              <a:gd name="connsiteY13" fmla="*/ 202743 h 4492148"/>
              <a:gd name="connsiteX14" fmla="*/ 6447273 w 10541652"/>
              <a:gd name="connsiteY14" fmla="*/ 436561 h 4492148"/>
              <a:gd name="connsiteX15" fmla="*/ 6706580 w 10541652"/>
              <a:gd name="connsiteY15" fmla="*/ 656482 h 4492148"/>
              <a:gd name="connsiteX16" fmla="*/ 7221599 w 10541652"/>
              <a:gd name="connsiteY16" fmla="*/ 178479 h 4492148"/>
              <a:gd name="connsiteX17" fmla="*/ 10148195 w 10541652"/>
              <a:gd name="connsiteY17" fmla="*/ 197319 h 4492148"/>
              <a:gd name="connsiteX0" fmla="*/ 10148195 w 10541652"/>
              <a:gd name="connsiteY0" fmla="*/ 197319 h 4492148"/>
              <a:gd name="connsiteX1" fmla="*/ 10521729 w 10541652"/>
              <a:gd name="connsiteY1" fmla="*/ 672325 h 4492148"/>
              <a:gd name="connsiteX2" fmla="*/ 10390999 w 10541652"/>
              <a:gd name="connsiteY2" fmla="*/ 2215911 h 4492148"/>
              <a:gd name="connsiteX3" fmla="*/ 8094181 w 10541652"/>
              <a:gd name="connsiteY3" fmla="*/ 1638927 h 4492148"/>
              <a:gd name="connsiteX4" fmla="*/ 5694180 w 10541652"/>
              <a:gd name="connsiteY4" fmla="*/ 2051591 h 4492148"/>
              <a:gd name="connsiteX5" fmla="*/ 5555958 w 10541652"/>
              <a:gd name="connsiteY5" fmla="*/ 2471352 h 4492148"/>
              <a:gd name="connsiteX6" fmla="*/ 5821772 w 10541652"/>
              <a:gd name="connsiteY6" fmla="*/ 2636338 h 4492148"/>
              <a:gd name="connsiteX7" fmla="*/ 5301143 w 10541652"/>
              <a:gd name="connsiteY7" fmla="*/ 3426354 h 4492148"/>
              <a:gd name="connsiteX8" fmla="*/ 4972732 w 10541652"/>
              <a:gd name="connsiteY8" fmla="*/ 2884169 h 4492148"/>
              <a:gd name="connsiteX9" fmla="*/ 1065188 w 10541652"/>
              <a:gd name="connsiteY9" fmla="*/ 4492148 h 4492148"/>
              <a:gd name="connsiteX10" fmla="*/ 362910 w 10541652"/>
              <a:gd name="connsiteY10" fmla="*/ 351511 h 4492148"/>
              <a:gd name="connsiteX11" fmla="*/ 6853495 w 10541652"/>
              <a:gd name="connsiteY11" fmla="*/ 228127 h 4492148"/>
              <a:gd name="connsiteX12" fmla="*/ 8074530 w 10541652"/>
              <a:gd name="connsiteY12" fmla="*/ 202813 h 4492148"/>
              <a:gd name="connsiteX13" fmla="*/ 9479736 w 10541652"/>
              <a:gd name="connsiteY13" fmla="*/ 202743 h 4492148"/>
              <a:gd name="connsiteX14" fmla="*/ 8329236 w 10541652"/>
              <a:gd name="connsiteY14" fmla="*/ 201771 h 4492148"/>
              <a:gd name="connsiteX15" fmla="*/ 6706580 w 10541652"/>
              <a:gd name="connsiteY15" fmla="*/ 656482 h 4492148"/>
              <a:gd name="connsiteX16" fmla="*/ 7221599 w 10541652"/>
              <a:gd name="connsiteY16" fmla="*/ 178479 h 4492148"/>
              <a:gd name="connsiteX17" fmla="*/ 10148195 w 10541652"/>
              <a:gd name="connsiteY17" fmla="*/ 197319 h 4492148"/>
              <a:gd name="connsiteX0" fmla="*/ 10148195 w 10541652"/>
              <a:gd name="connsiteY0" fmla="*/ 197319 h 4492148"/>
              <a:gd name="connsiteX1" fmla="*/ 10521729 w 10541652"/>
              <a:gd name="connsiteY1" fmla="*/ 672325 h 4492148"/>
              <a:gd name="connsiteX2" fmla="*/ 10390999 w 10541652"/>
              <a:gd name="connsiteY2" fmla="*/ 2215911 h 4492148"/>
              <a:gd name="connsiteX3" fmla="*/ 8094181 w 10541652"/>
              <a:gd name="connsiteY3" fmla="*/ 1638927 h 4492148"/>
              <a:gd name="connsiteX4" fmla="*/ 5694180 w 10541652"/>
              <a:gd name="connsiteY4" fmla="*/ 2051591 h 4492148"/>
              <a:gd name="connsiteX5" fmla="*/ 5555958 w 10541652"/>
              <a:gd name="connsiteY5" fmla="*/ 2471352 h 4492148"/>
              <a:gd name="connsiteX6" fmla="*/ 5821772 w 10541652"/>
              <a:gd name="connsiteY6" fmla="*/ 2636338 h 4492148"/>
              <a:gd name="connsiteX7" fmla="*/ 5301143 w 10541652"/>
              <a:gd name="connsiteY7" fmla="*/ 3426354 h 4492148"/>
              <a:gd name="connsiteX8" fmla="*/ 4972732 w 10541652"/>
              <a:gd name="connsiteY8" fmla="*/ 2884169 h 4492148"/>
              <a:gd name="connsiteX9" fmla="*/ 1065188 w 10541652"/>
              <a:gd name="connsiteY9" fmla="*/ 4492148 h 4492148"/>
              <a:gd name="connsiteX10" fmla="*/ 362910 w 10541652"/>
              <a:gd name="connsiteY10" fmla="*/ 351511 h 4492148"/>
              <a:gd name="connsiteX11" fmla="*/ 6853495 w 10541652"/>
              <a:gd name="connsiteY11" fmla="*/ 228127 h 4492148"/>
              <a:gd name="connsiteX12" fmla="*/ 8074530 w 10541652"/>
              <a:gd name="connsiteY12" fmla="*/ 202813 h 4492148"/>
              <a:gd name="connsiteX13" fmla="*/ 9479736 w 10541652"/>
              <a:gd name="connsiteY13" fmla="*/ 202743 h 4492148"/>
              <a:gd name="connsiteX14" fmla="*/ 8329236 w 10541652"/>
              <a:gd name="connsiteY14" fmla="*/ 201771 h 4492148"/>
              <a:gd name="connsiteX15" fmla="*/ 7440227 w 10541652"/>
              <a:gd name="connsiteY15" fmla="*/ 275741 h 4492148"/>
              <a:gd name="connsiteX16" fmla="*/ 7221599 w 10541652"/>
              <a:gd name="connsiteY16" fmla="*/ 178479 h 4492148"/>
              <a:gd name="connsiteX17" fmla="*/ 10148195 w 10541652"/>
              <a:gd name="connsiteY17" fmla="*/ 197319 h 4492148"/>
              <a:gd name="connsiteX0" fmla="*/ 10148195 w 10541652"/>
              <a:gd name="connsiteY0" fmla="*/ 197319 h 4492148"/>
              <a:gd name="connsiteX1" fmla="*/ 10521729 w 10541652"/>
              <a:gd name="connsiteY1" fmla="*/ 672325 h 4492148"/>
              <a:gd name="connsiteX2" fmla="*/ 10390999 w 10541652"/>
              <a:gd name="connsiteY2" fmla="*/ 2215911 h 4492148"/>
              <a:gd name="connsiteX3" fmla="*/ 8094181 w 10541652"/>
              <a:gd name="connsiteY3" fmla="*/ 1638927 h 4492148"/>
              <a:gd name="connsiteX4" fmla="*/ 5694180 w 10541652"/>
              <a:gd name="connsiteY4" fmla="*/ 2051591 h 4492148"/>
              <a:gd name="connsiteX5" fmla="*/ 5555958 w 10541652"/>
              <a:gd name="connsiteY5" fmla="*/ 2471352 h 4492148"/>
              <a:gd name="connsiteX6" fmla="*/ 5821772 w 10541652"/>
              <a:gd name="connsiteY6" fmla="*/ 2636338 h 4492148"/>
              <a:gd name="connsiteX7" fmla="*/ 5301143 w 10541652"/>
              <a:gd name="connsiteY7" fmla="*/ 3426354 h 4492148"/>
              <a:gd name="connsiteX8" fmla="*/ 5504360 w 10541652"/>
              <a:gd name="connsiteY8" fmla="*/ 3683725 h 4492148"/>
              <a:gd name="connsiteX9" fmla="*/ 1065188 w 10541652"/>
              <a:gd name="connsiteY9" fmla="*/ 4492148 h 4492148"/>
              <a:gd name="connsiteX10" fmla="*/ 362910 w 10541652"/>
              <a:gd name="connsiteY10" fmla="*/ 351511 h 4492148"/>
              <a:gd name="connsiteX11" fmla="*/ 6853495 w 10541652"/>
              <a:gd name="connsiteY11" fmla="*/ 228127 h 4492148"/>
              <a:gd name="connsiteX12" fmla="*/ 8074530 w 10541652"/>
              <a:gd name="connsiteY12" fmla="*/ 202813 h 4492148"/>
              <a:gd name="connsiteX13" fmla="*/ 9479736 w 10541652"/>
              <a:gd name="connsiteY13" fmla="*/ 202743 h 4492148"/>
              <a:gd name="connsiteX14" fmla="*/ 8329236 w 10541652"/>
              <a:gd name="connsiteY14" fmla="*/ 201771 h 4492148"/>
              <a:gd name="connsiteX15" fmla="*/ 7440227 w 10541652"/>
              <a:gd name="connsiteY15" fmla="*/ 275741 h 4492148"/>
              <a:gd name="connsiteX16" fmla="*/ 7221599 w 10541652"/>
              <a:gd name="connsiteY16" fmla="*/ 178479 h 4492148"/>
              <a:gd name="connsiteX17" fmla="*/ 10148195 w 10541652"/>
              <a:gd name="connsiteY17" fmla="*/ 197319 h 4492148"/>
              <a:gd name="connsiteX0" fmla="*/ 10148195 w 10541652"/>
              <a:gd name="connsiteY0" fmla="*/ 197319 h 4492148"/>
              <a:gd name="connsiteX1" fmla="*/ 10521729 w 10541652"/>
              <a:gd name="connsiteY1" fmla="*/ 672325 h 4492148"/>
              <a:gd name="connsiteX2" fmla="*/ 10390999 w 10541652"/>
              <a:gd name="connsiteY2" fmla="*/ 2215911 h 4492148"/>
              <a:gd name="connsiteX3" fmla="*/ 8094181 w 10541652"/>
              <a:gd name="connsiteY3" fmla="*/ 1638927 h 4492148"/>
              <a:gd name="connsiteX4" fmla="*/ 5694180 w 10541652"/>
              <a:gd name="connsiteY4" fmla="*/ 2051591 h 4492148"/>
              <a:gd name="connsiteX5" fmla="*/ 5630386 w 10541652"/>
              <a:gd name="connsiteY5" fmla="*/ 2382513 h 4492148"/>
              <a:gd name="connsiteX6" fmla="*/ 5821772 w 10541652"/>
              <a:gd name="connsiteY6" fmla="*/ 2636338 h 4492148"/>
              <a:gd name="connsiteX7" fmla="*/ 5301143 w 10541652"/>
              <a:gd name="connsiteY7" fmla="*/ 3426354 h 4492148"/>
              <a:gd name="connsiteX8" fmla="*/ 5504360 w 10541652"/>
              <a:gd name="connsiteY8" fmla="*/ 3683725 h 4492148"/>
              <a:gd name="connsiteX9" fmla="*/ 1065188 w 10541652"/>
              <a:gd name="connsiteY9" fmla="*/ 4492148 h 4492148"/>
              <a:gd name="connsiteX10" fmla="*/ 362910 w 10541652"/>
              <a:gd name="connsiteY10" fmla="*/ 351511 h 4492148"/>
              <a:gd name="connsiteX11" fmla="*/ 6853495 w 10541652"/>
              <a:gd name="connsiteY11" fmla="*/ 228127 h 4492148"/>
              <a:gd name="connsiteX12" fmla="*/ 8074530 w 10541652"/>
              <a:gd name="connsiteY12" fmla="*/ 202813 h 4492148"/>
              <a:gd name="connsiteX13" fmla="*/ 9479736 w 10541652"/>
              <a:gd name="connsiteY13" fmla="*/ 202743 h 4492148"/>
              <a:gd name="connsiteX14" fmla="*/ 8329236 w 10541652"/>
              <a:gd name="connsiteY14" fmla="*/ 201771 h 4492148"/>
              <a:gd name="connsiteX15" fmla="*/ 7440227 w 10541652"/>
              <a:gd name="connsiteY15" fmla="*/ 275741 h 4492148"/>
              <a:gd name="connsiteX16" fmla="*/ 7221599 w 10541652"/>
              <a:gd name="connsiteY16" fmla="*/ 178479 h 4492148"/>
              <a:gd name="connsiteX17" fmla="*/ 10148195 w 10541652"/>
              <a:gd name="connsiteY17" fmla="*/ 197319 h 4492148"/>
              <a:gd name="connsiteX0" fmla="*/ 10148195 w 10541652"/>
              <a:gd name="connsiteY0" fmla="*/ 197319 h 4492148"/>
              <a:gd name="connsiteX1" fmla="*/ 10521729 w 10541652"/>
              <a:gd name="connsiteY1" fmla="*/ 672325 h 4492148"/>
              <a:gd name="connsiteX2" fmla="*/ 10390999 w 10541652"/>
              <a:gd name="connsiteY2" fmla="*/ 2215911 h 4492148"/>
              <a:gd name="connsiteX3" fmla="*/ 8094181 w 10541652"/>
              <a:gd name="connsiteY3" fmla="*/ 1638927 h 4492148"/>
              <a:gd name="connsiteX4" fmla="*/ 5694180 w 10541652"/>
              <a:gd name="connsiteY4" fmla="*/ 2051591 h 4492148"/>
              <a:gd name="connsiteX5" fmla="*/ 5630386 w 10541652"/>
              <a:gd name="connsiteY5" fmla="*/ 2382513 h 4492148"/>
              <a:gd name="connsiteX6" fmla="*/ 5821772 w 10541652"/>
              <a:gd name="connsiteY6" fmla="*/ 2636338 h 4492148"/>
              <a:gd name="connsiteX7" fmla="*/ 5301143 w 10541652"/>
              <a:gd name="connsiteY7" fmla="*/ 3426354 h 4492148"/>
              <a:gd name="connsiteX8" fmla="*/ 5504360 w 10541652"/>
              <a:gd name="connsiteY8" fmla="*/ 3683725 h 4492148"/>
              <a:gd name="connsiteX9" fmla="*/ 1065188 w 10541652"/>
              <a:gd name="connsiteY9" fmla="*/ 4492148 h 4492148"/>
              <a:gd name="connsiteX10" fmla="*/ 362910 w 10541652"/>
              <a:gd name="connsiteY10" fmla="*/ 351511 h 4492148"/>
              <a:gd name="connsiteX11" fmla="*/ 6853495 w 10541652"/>
              <a:gd name="connsiteY11" fmla="*/ 228127 h 4492148"/>
              <a:gd name="connsiteX12" fmla="*/ 8074530 w 10541652"/>
              <a:gd name="connsiteY12" fmla="*/ 202813 h 4492148"/>
              <a:gd name="connsiteX13" fmla="*/ 9479736 w 10541652"/>
              <a:gd name="connsiteY13" fmla="*/ 202743 h 4492148"/>
              <a:gd name="connsiteX14" fmla="*/ 8329236 w 10541652"/>
              <a:gd name="connsiteY14" fmla="*/ 201771 h 4492148"/>
              <a:gd name="connsiteX15" fmla="*/ 7440227 w 10541652"/>
              <a:gd name="connsiteY15" fmla="*/ 275741 h 4492148"/>
              <a:gd name="connsiteX16" fmla="*/ 7221599 w 10541652"/>
              <a:gd name="connsiteY16" fmla="*/ 178479 h 4492148"/>
              <a:gd name="connsiteX17" fmla="*/ 10148195 w 10541652"/>
              <a:gd name="connsiteY17" fmla="*/ 197319 h 4492148"/>
              <a:gd name="connsiteX0" fmla="*/ 10148195 w 10541652"/>
              <a:gd name="connsiteY0" fmla="*/ 197319 h 4492148"/>
              <a:gd name="connsiteX1" fmla="*/ 10521729 w 10541652"/>
              <a:gd name="connsiteY1" fmla="*/ 672325 h 4492148"/>
              <a:gd name="connsiteX2" fmla="*/ 10390999 w 10541652"/>
              <a:gd name="connsiteY2" fmla="*/ 2215911 h 4492148"/>
              <a:gd name="connsiteX3" fmla="*/ 8094181 w 10541652"/>
              <a:gd name="connsiteY3" fmla="*/ 1638927 h 4492148"/>
              <a:gd name="connsiteX4" fmla="*/ 6098217 w 10541652"/>
              <a:gd name="connsiteY4" fmla="*/ 1892949 h 4492148"/>
              <a:gd name="connsiteX5" fmla="*/ 5630386 w 10541652"/>
              <a:gd name="connsiteY5" fmla="*/ 2382513 h 4492148"/>
              <a:gd name="connsiteX6" fmla="*/ 5821772 w 10541652"/>
              <a:gd name="connsiteY6" fmla="*/ 2636338 h 4492148"/>
              <a:gd name="connsiteX7" fmla="*/ 5301143 w 10541652"/>
              <a:gd name="connsiteY7" fmla="*/ 3426354 h 4492148"/>
              <a:gd name="connsiteX8" fmla="*/ 5504360 w 10541652"/>
              <a:gd name="connsiteY8" fmla="*/ 3683725 h 4492148"/>
              <a:gd name="connsiteX9" fmla="*/ 1065188 w 10541652"/>
              <a:gd name="connsiteY9" fmla="*/ 4492148 h 4492148"/>
              <a:gd name="connsiteX10" fmla="*/ 362910 w 10541652"/>
              <a:gd name="connsiteY10" fmla="*/ 351511 h 4492148"/>
              <a:gd name="connsiteX11" fmla="*/ 6853495 w 10541652"/>
              <a:gd name="connsiteY11" fmla="*/ 228127 h 4492148"/>
              <a:gd name="connsiteX12" fmla="*/ 8074530 w 10541652"/>
              <a:gd name="connsiteY12" fmla="*/ 202813 h 4492148"/>
              <a:gd name="connsiteX13" fmla="*/ 9479736 w 10541652"/>
              <a:gd name="connsiteY13" fmla="*/ 202743 h 4492148"/>
              <a:gd name="connsiteX14" fmla="*/ 8329236 w 10541652"/>
              <a:gd name="connsiteY14" fmla="*/ 201771 h 4492148"/>
              <a:gd name="connsiteX15" fmla="*/ 7440227 w 10541652"/>
              <a:gd name="connsiteY15" fmla="*/ 275741 h 4492148"/>
              <a:gd name="connsiteX16" fmla="*/ 7221599 w 10541652"/>
              <a:gd name="connsiteY16" fmla="*/ 178479 h 4492148"/>
              <a:gd name="connsiteX17" fmla="*/ 10148195 w 10541652"/>
              <a:gd name="connsiteY17" fmla="*/ 197319 h 4492148"/>
              <a:gd name="connsiteX0" fmla="*/ 10148195 w 10541652"/>
              <a:gd name="connsiteY0" fmla="*/ 197319 h 4492148"/>
              <a:gd name="connsiteX1" fmla="*/ 10521729 w 10541652"/>
              <a:gd name="connsiteY1" fmla="*/ 672325 h 4492148"/>
              <a:gd name="connsiteX2" fmla="*/ 10199613 w 10541652"/>
              <a:gd name="connsiteY2" fmla="*/ 3002777 h 4492148"/>
              <a:gd name="connsiteX3" fmla="*/ 8094181 w 10541652"/>
              <a:gd name="connsiteY3" fmla="*/ 1638927 h 4492148"/>
              <a:gd name="connsiteX4" fmla="*/ 6098217 w 10541652"/>
              <a:gd name="connsiteY4" fmla="*/ 1892949 h 4492148"/>
              <a:gd name="connsiteX5" fmla="*/ 5630386 w 10541652"/>
              <a:gd name="connsiteY5" fmla="*/ 2382513 h 4492148"/>
              <a:gd name="connsiteX6" fmla="*/ 5821772 w 10541652"/>
              <a:gd name="connsiteY6" fmla="*/ 2636338 h 4492148"/>
              <a:gd name="connsiteX7" fmla="*/ 5301143 w 10541652"/>
              <a:gd name="connsiteY7" fmla="*/ 3426354 h 4492148"/>
              <a:gd name="connsiteX8" fmla="*/ 5504360 w 10541652"/>
              <a:gd name="connsiteY8" fmla="*/ 3683725 h 4492148"/>
              <a:gd name="connsiteX9" fmla="*/ 1065188 w 10541652"/>
              <a:gd name="connsiteY9" fmla="*/ 4492148 h 4492148"/>
              <a:gd name="connsiteX10" fmla="*/ 362910 w 10541652"/>
              <a:gd name="connsiteY10" fmla="*/ 351511 h 4492148"/>
              <a:gd name="connsiteX11" fmla="*/ 6853495 w 10541652"/>
              <a:gd name="connsiteY11" fmla="*/ 228127 h 4492148"/>
              <a:gd name="connsiteX12" fmla="*/ 8074530 w 10541652"/>
              <a:gd name="connsiteY12" fmla="*/ 202813 h 4492148"/>
              <a:gd name="connsiteX13" fmla="*/ 9479736 w 10541652"/>
              <a:gd name="connsiteY13" fmla="*/ 202743 h 4492148"/>
              <a:gd name="connsiteX14" fmla="*/ 8329236 w 10541652"/>
              <a:gd name="connsiteY14" fmla="*/ 201771 h 4492148"/>
              <a:gd name="connsiteX15" fmla="*/ 7440227 w 10541652"/>
              <a:gd name="connsiteY15" fmla="*/ 275741 h 4492148"/>
              <a:gd name="connsiteX16" fmla="*/ 7221599 w 10541652"/>
              <a:gd name="connsiteY16" fmla="*/ 178479 h 4492148"/>
              <a:gd name="connsiteX17" fmla="*/ 10148195 w 10541652"/>
              <a:gd name="connsiteY17" fmla="*/ 197319 h 4492148"/>
              <a:gd name="connsiteX0" fmla="*/ 10148195 w 10541652"/>
              <a:gd name="connsiteY0" fmla="*/ 197319 h 4492148"/>
              <a:gd name="connsiteX1" fmla="*/ 10521729 w 10541652"/>
              <a:gd name="connsiteY1" fmla="*/ 672325 h 4492148"/>
              <a:gd name="connsiteX2" fmla="*/ 10199613 w 10541652"/>
              <a:gd name="connsiteY2" fmla="*/ 3002777 h 4492148"/>
              <a:gd name="connsiteX3" fmla="*/ 8094181 w 10541652"/>
              <a:gd name="connsiteY3" fmla="*/ 1638927 h 4492148"/>
              <a:gd name="connsiteX4" fmla="*/ 6098217 w 10541652"/>
              <a:gd name="connsiteY4" fmla="*/ 1892949 h 4492148"/>
              <a:gd name="connsiteX5" fmla="*/ 5630386 w 10541652"/>
              <a:gd name="connsiteY5" fmla="*/ 2382513 h 4492148"/>
              <a:gd name="connsiteX6" fmla="*/ 5821772 w 10541652"/>
              <a:gd name="connsiteY6" fmla="*/ 2636338 h 4492148"/>
              <a:gd name="connsiteX7" fmla="*/ 5301143 w 10541652"/>
              <a:gd name="connsiteY7" fmla="*/ 3426354 h 4492148"/>
              <a:gd name="connsiteX8" fmla="*/ 5504360 w 10541652"/>
              <a:gd name="connsiteY8" fmla="*/ 3683725 h 4492148"/>
              <a:gd name="connsiteX9" fmla="*/ 1065188 w 10541652"/>
              <a:gd name="connsiteY9" fmla="*/ 4492148 h 4492148"/>
              <a:gd name="connsiteX10" fmla="*/ 362910 w 10541652"/>
              <a:gd name="connsiteY10" fmla="*/ 351511 h 4492148"/>
              <a:gd name="connsiteX11" fmla="*/ 6853495 w 10541652"/>
              <a:gd name="connsiteY11" fmla="*/ 228127 h 4492148"/>
              <a:gd name="connsiteX12" fmla="*/ 8074530 w 10541652"/>
              <a:gd name="connsiteY12" fmla="*/ 202813 h 4492148"/>
              <a:gd name="connsiteX13" fmla="*/ 9479736 w 10541652"/>
              <a:gd name="connsiteY13" fmla="*/ 202743 h 4492148"/>
              <a:gd name="connsiteX14" fmla="*/ 8329236 w 10541652"/>
              <a:gd name="connsiteY14" fmla="*/ 201771 h 4492148"/>
              <a:gd name="connsiteX15" fmla="*/ 7440227 w 10541652"/>
              <a:gd name="connsiteY15" fmla="*/ 275741 h 4492148"/>
              <a:gd name="connsiteX16" fmla="*/ 7221599 w 10541652"/>
              <a:gd name="connsiteY16" fmla="*/ 178479 h 4492148"/>
              <a:gd name="connsiteX17" fmla="*/ 10148195 w 10541652"/>
              <a:gd name="connsiteY17" fmla="*/ 197319 h 4492148"/>
              <a:gd name="connsiteX0" fmla="*/ 10148195 w 10541652"/>
              <a:gd name="connsiteY0" fmla="*/ 197319 h 4492148"/>
              <a:gd name="connsiteX1" fmla="*/ 10521729 w 10541652"/>
              <a:gd name="connsiteY1" fmla="*/ 672325 h 4492148"/>
              <a:gd name="connsiteX2" fmla="*/ 9540395 w 10541652"/>
              <a:gd name="connsiteY2" fmla="*/ 1790751 h 4492148"/>
              <a:gd name="connsiteX3" fmla="*/ 8094181 w 10541652"/>
              <a:gd name="connsiteY3" fmla="*/ 1638927 h 4492148"/>
              <a:gd name="connsiteX4" fmla="*/ 6098217 w 10541652"/>
              <a:gd name="connsiteY4" fmla="*/ 1892949 h 4492148"/>
              <a:gd name="connsiteX5" fmla="*/ 5630386 w 10541652"/>
              <a:gd name="connsiteY5" fmla="*/ 2382513 h 4492148"/>
              <a:gd name="connsiteX6" fmla="*/ 5821772 w 10541652"/>
              <a:gd name="connsiteY6" fmla="*/ 2636338 h 4492148"/>
              <a:gd name="connsiteX7" fmla="*/ 5301143 w 10541652"/>
              <a:gd name="connsiteY7" fmla="*/ 3426354 h 4492148"/>
              <a:gd name="connsiteX8" fmla="*/ 5504360 w 10541652"/>
              <a:gd name="connsiteY8" fmla="*/ 3683725 h 4492148"/>
              <a:gd name="connsiteX9" fmla="*/ 1065188 w 10541652"/>
              <a:gd name="connsiteY9" fmla="*/ 4492148 h 4492148"/>
              <a:gd name="connsiteX10" fmla="*/ 362910 w 10541652"/>
              <a:gd name="connsiteY10" fmla="*/ 351511 h 4492148"/>
              <a:gd name="connsiteX11" fmla="*/ 6853495 w 10541652"/>
              <a:gd name="connsiteY11" fmla="*/ 228127 h 4492148"/>
              <a:gd name="connsiteX12" fmla="*/ 8074530 w 10541652"/>
              <a:gd name="connsiteY12" fmla="*/ 202813 h 4492148"/>
              <a:gd name="connsiteX13" fmla="*/ 9479736 w 10541652"/>
              <a:gd name="connsiteY13" fmla="*/ 202743 h 4492148"/>
              <a:gd name="connsiteX14" fmla="*/ 8329236 w 10541652"/>
              <a:gd name="connsiteY14" fmla="*/ 201771 h 4492148"/>
              <a:gd name="connsiteX15" fmla="*/ 7440227 w 10541652"/>
              <a:gd name="connsiteY15" fmla="*/ 275741 h 4492148"/>
              <a:gd name="connsiteX16" fmla="*/ 7221599 w 10541652"/>
              <a:gd name="connsiteY16" fmla="*/ 178479 h 4492148"/>
              <a:gd name="connsiteX17" fmla="*/ 10148195 w 10541652"/>
              <a:gd name="connsiteY17" fmla="*/ 197319 h 4492148"/>
              <a:gd name="connsiteX0" fmla="*/ 10148195 w 10541652"/>
              <a:gd name="connsiteY0" fmla="*/ 197319 h 4492148"/>
              <a:gd name="connsiteX1" fmla="*/ 10521729 w 10541652"/>
              <a:gd name="connsiteY1" fmla="*/ 672325 h 4492148"/>
              <a:gd name="connsiteX2" fmla="*/ 10018860 w 10541652"/>
              <a:gd name="connsiteY2" fmla="*/ 2069961 h 4492148"/>
              <a:gd name="connsiteX3" fmla="*/ 8094181 w 10541652"/>
              <a:gd name="connsiteY3" fmla="*/ 1638927 h 4492148"/>
              <a:gd name="connsiteX4" fmla="*/ 6098217 w 10541652"/>
              <a:gd name="connsiteY4" fmla="*/ 1892949 h 4492148"/>
              <a:gd name="connsiteX5" fmla="*/ 5630386 w 10541652"/>
              <a:gd name="connsiteY5" fmla="*/ 2382513 h 4492148"/>
              <a:gd name="connsiteX6" fmla="*/ 5821772 w 10541652"/>
              <a:gd name="connsiteY6" fmla="*/ 2636338 h 4492148"/>
              <a:gd name="connsiteX7" fmla="*/ 5301143 w 10541652"/>
              <a:gd name="connsiteY7" fmla="*/ 3426354 h 4492148"/>
              <a:gd name="connsiteX8" fmla="*/ 5504360 w 10541652"/>
              <a:gd name="connsiteY8" fmla="*/ 3683725 h 4492148"/>
              <a:gd name="connsiteX9" fmla="*/ 1065188 w 10541652"/>
              <a:gd name="connsiteY9" fmla="*/ 4492148 h 4492148"/>
              <a:gd name="connsiteX10" fmla="*/ 362910 w 10541652"/>
              <a:gd name="connsiteY10" fmla="*/ 351511 h 4492148"/>
              <a:gd name="connsiteX11" fmla="*/ 6853495 w 10541652"/>
              <a:gd name="connsiteY11" fmla="*/ 228127 h 4492148"/>
              <a:gd name="connsiteX12" fmla="*/ 8074530 w 10541652"/>
              <a:gd name="connsiteY12" fmla="*/ 202813 h 4492148"/>
              <a:gd name="connsiteX13" fmla="*/ 9479736 w 10541652"/>
              <a:gd name="connsiteY13" fmla="*/ 202743 h 4492148"/>
              <a:gd name="connsiteX14" fmla="*/ 8329236 w 10541652"/>
              <a:gd name="connsiteY14" fmla="*/ 201771 h 4492148"/>
              <a:gd name="connsiteX15" fmla="*/ 7440227 w 10541652"/>
              <a:gd name="connsiteY15" fmla="*/ 275741 h 4492148"/>
              <a:gd name="connsiteX16" fmla="*/ 7221599 w 10541652"/>
              <a:gd name="connsiteY16" fmla="*/ 178479 h 4492148"/>
              <a:gd name="connsiteX17" fmla="*/ 10148195 w 10541652"/>
              <a:gd name="connsiteY17" fmla="*/ 197319 h 4492148"/>
              <a:gd name="connsiteX0" fmla="*/ 10148195 w 10541652"/>
              <a:gd name="connsiteY0" fmla="*/ 197319 h 4492148"/>
              <a:gd name="connsiteX1" fmla="*/ 10521729 w 10541652"/>
              <a:gd name="connsiteY1" fmla="*/ 672325 h 4492148"/>
              <a:gd name="connsiteX2" fmla="*/ 9933800 w 10541652"/>
              <a:gd name="connsiteY2" fmla="*/ 2120727 h 4492148"/>
              <a:gd name="connsiteX3" fmla="*/ 8094181 w 10541652"/>
              <a:gd name="connsiteY3" fmla="*/ 1638927 h 4492148"/>
              <a:gd name="connsiteX4" fmla="*/ 6098217 w 10541652"/>
              <a:gd name="connsiteY4" fmla="*/ 1892949 h 4492148"/>
              <a:gd name="connsiteX5" fmla="*/ 5630386 w 10541652"/>
              <a:gd name="connsiteY5" fmla="*/ 2382513 h 4492148"/>
              <a:gd name="connsiteX6" fmla="*/ 5821772 w 10541652"/>
              <a:gd name="connsiteY6" fmla="*/ 2636338 h 4492148"/>
              <a:gd name="connsiteX7" fmla="*/ 5301143 w 10541652"/>
              <a:gd name="connsiteY7" fmla="*/ 3426354 h 4492148"/>
              <a:gd name="connsiteX8" fmla="*/ 5504360 w 10541652"/>
              <a:gd name="connsiteY8" fmla="*/ 3683725 h 4492148"/>
              <a:gd name="connsiteX9" fmla="*/ 1065188 w 10541652"/>
              <a:gd name="connsiteY9" fmla="*/ 4492148 h 4492148"/>
              <a:gd name="connsiteX10" fmla="*/ 362910 w 10541652"/>
              <a:gd name="connsiteY10" fmla="*/ 351511 h 4492148"/>
              <a:gd name="connsiteX11" fmla="*/ 6853495 w 10541652"/>
              <a:gd name="connsiteY11" fmla="*/ 228127 h 4492148"/>
              <a:gd name="connsiteX12" fmla="*/ 8074530 w 10541652"/>
              <a:gd name="connsiteY12" fmla="*/ 202813 h 4492148"/>
              <a:gd name="connsiteX13" fmla="*/ 9479736 w 10541652"/>
              <a:gd name="connsiteY13" fmla="*/ 202743 h 4492148"/>
              <a:gd name="connsiteX14" fmla="*/ 8329236 w 10541652"/>
              <a:gd name="connsiteY14" fmla="*/ 201771 h 4492148"/>
              <a:gd name="connsiteX15" fmla="*/ 7440227 w 10541652"/>
              <a:gd name="connsiteY15" fmla="*/ 275741 h 4492148"/>
              <a:gd name="connsiteX16" fmla="*/ 7221599 w 10541652"/>
              <a:gd name="connsiteY16" fmla="*/ 178479 h 4492148"/>
              <a:gd name="connsiteX17" fmla="*/ 10148195 w 10541652"/>
              <a:gd name="connsiteY17" fmla="*/ 197319 h 4492148"/>
              <a:gd name="connsiteX0" fmla="*/ 10148195 w 10589324"/>
              <a:gd name="connsiteY0" fmla="*/ 197319 h 4492148"/>
              <a:gd name="connsiteX1" fmla="*/ 10521729 w 10589324"/>
              <a:gd name="connsiteY1" fmla="*/ 672325 h 4492148"/>
              <a:gd name="connsiteX2" fmla="*/ 9933800 w 10589324"/>
              <a:gd name="connsiteY2" fmla="*/ 2120727 h 4492148"/>
              <a:gd name="connsiteX3" fmla="*/ 8094181 w 10589324"/>
              <a:gd name="connsiteY3" fmla="*/ 1638927 h 4492148"/>
              <a:gd name="connsiteX4" fmla="*/ 6098217 w 10589324"/>
              <a:gd name="connsiteY4" fmla="*/ 1892949 h 4492148"/>
              <a:gd name="connsiteX5" fmla="*/ 5630386 w 10589324"/>
              <a:gd name="connsiteY5" fmla="*/ 2382513 h 4492148"/>
              <a:gd name="connsiteX6" fmla="*/ 5821772 w 10589324"/>
              <a:gd name="connsiteY6" fmla="*/ 2636338 h 4492148"/>
              <a:gd name="connsiteX7" fmla="*/ 5301143 w 10589324"/>
              <a:gd name="connsiteY7" fmla="*/ 3426354 h 4492148"/>
              <a:gd name="connsiteX8" fmla="*/ 5504360 w 10589324"/>
              <a:gd name="connsiteY8" fmla="*/ 3683725 h 4492148"/>
              <a:gd name="connsiteX9" fmla="*/ 1065188 w 10589324"/>
              <a:gd name="connsiteY9" fmla="*/ 4492148 h 4492148"/>
              <a:gd name="connsiteX10" fmla="*/ 362910 w 10589324"/>
              <a:gd name="connsiteY10" fmla="*/ 351511 h 4492148"/>
              <a:gd name="connsiteX11" fmla="*/ 6853495 w 10589324"/>
              <a:gd name="connsiteY11" fmla="*/ 228127 h 4492148"/>
              <a:gd name="connsiteX12" fmla="*/ 8074530 w 10589324"/>
              <a:gd name="connsiteY12" fmla="*/ 202813 h 4492148"/>
              <a:gd name="connsiteX13" fmla="*/ 9479736 w 10589324"/>
              <a:gd name="connsiteY13" fmla="*/ 202743 h 4492148"/>
              <a:gd name="connsiteX14" fmla="*/ 8329236 w 10589324"/>
              <a:gd name="connsiteY14" fmla="*/ 201771 h 4492148"/>
              <a:gd name="connsiteX15" fmla="*/ 7440227 w 10589324"/>
              <a:gd name="connsiteY15" fmla="*/ 275741 h 4492148"/>
              <a:gd name="connsiteX16" fmla="*/ 7221599 w 10589324"/>
              <a:gd name="connsiteY16" fmla="*/ 178479 h 4492148"/>
              <a:gd name="connsiteX17" fmla="*/ 10148195 w 10589324"/>
              <a:gd name="connsiteY17" fmla="*/ 197319 h 4492148"/>
              <a:gd name="connsiteX0" fmla="*/ 10148195 w 10589324"/>
              <a:gd name="connsiteY0" fmla="*/ 197319 h 4492148"/>
              <a:gd name="connsiteX1" fmla="*/ 10521729 w 10589324"/>
              <a:gd name="connsiteY1" fmla="*/ 672325 h 4492148"/>
              <a:gd name="connsiteX2" fmla="*/ 9933800 w 10589324"/>
              <a:gd name="connsiteY2" fmla="*/ 2120727 h 4492148"/>
              <a:gd name="connsiteX3" fmla="*/ 8094181 w 10589324"/>
              <a:gd name="connsiteY3" fmla="*/ 1638927 h 4492148"/>
              <a:gd name="connsiteX4" fmla="*/ 6098217 w 10589324"/>
              <a:gd name="connsiteY4" fmla="*/ 1892949 h 4492148"/>
              <a:gd name="connsiteX5" fmla="*/ 5630386 w 10589324"/>
              <a:gd name="connsiteY5" fmla="*/ 2382513 h 4492148"/>
              <a:gd name="connsiteX6" fmla="*/ 5821772 w 10589324"/>
              <a:gd name="connsiteY6" fmla="*/ 2636338 h 4492148"/>
              <a:gd name="connsiteX7" fmla="*/ 5301143 w 10589324"/>
              <a:gd name="connsiteY7" fmla="*/ 3426354 h 4492148"/>
              <a:gd name="connsiteX8" fmla="*/ 5504360 w 10589324"/>
              <a:gd name="connsiteY8" fmla="*/ 3683725 h 4492148"/>
              <a:gd name="connsiteX9" fmla="*/ 1065188 w 10589324"/>
              <a:gd name="connsiteY9" fmla="*/ 4492148 h 4492148"/>
              <a:gd name="connsiteX10" fmla="*/ 362910 w 10589324"/>
              <a:gd name="connsiteY10" fmla="*/ 351511 h 4492148"/>
              <a:gd name="connsiteX11" fmla="*/ 6853495 w 10589324"/>
              <a:gd name="connsiteY11" fmla="*/ 228127 h 4492148"/>
              <a:gd name="connsiteX12" fmla="*/ 8074530 w 10589324"/>
              <a:gd name="connsiteY12" fmla="*/ 202813 h 4492148"/>
              <a:gd name="connsiteX13" fmla="*/ 9479736 w 10589324"/>
              <a:gd name="connsiteY13" fmla="*/ 202743 h 4492148"/>
              <a:gd name="connsiteX14" fmla="*/ 8329236 w 10589324"/>
              <a:gd name="connsiteY14" fmla="*/ 201771 h 4492148"/>
              <a:gd name="connsiteX15" fmla="*/ 7440227 w 10589324"/>
              <a:gd name="connsiteY15" fmla="*/ 275741 h 4492148"/>
              <a:gd name="connsiteX16" fmla="*/ 7221599 w 10589324"/>
              <a:gd name="connsiteY16" fmla="*/ 178479 h 4492148"/>
              <a:gd name="connsiteX17" fmla="*/ 10148195 w 10589324"/>
              <a:gd name="connsiteY17" fmla="*/ 197319 h 4492148"/>
              <a:gd name="connsiteX0" fmla="*/ 10148195 w 10589324"/>
              <a:gd name="connsiteY0" fmla="*/ 197319 h 4492148"/>
              <a:gd name="connsiteX1" fmla="*/ 10521729 w 10589324"/>
              <a:gd name="connsiteY1" fmla="*/ 672325 h 4492148"/>
              <a:gd name="connsiteX2" fmla="*/ 9933800 w 10589324"/>
              <a:gd name="connsiteY2" fmla="*/ 2120727 h 4492148"/>
              <a:gd name="connsiteX3" fmla="*/ 8083549 w 10589324"/>
              <a:gd name="connsiteY3" fmla="*/ 1594507 h 4492148"/>
              <a:gd name="connsiteX4" fmla="*/ 6098217 w 10589324"/>
              <a:gd name="connsiteY4" fmla="*/ 1892949 h 4492148"/>
              <a:gd name="connsiteX5" fmla="*/ 5630386 w 10589324"/>
              <a:gd name="connsiteY5" fmla="*/ 2382513 h 4492148"/>
              <a:gd name="connsiteX6" fmla="*/ 5821772 w 10589324"/>
              <a:gd name="connsiteY6" fmla="*/ 2636338 h 4492148"/>
              <a:gd name="connsiteX7" fmla="*/ 5301143 w 10589324"/>
              <a:gd name="connsiteY7" fmla="*/ 3426354 h 4492148"/>
              <a:gd name="connsiteX8" fmla="*/ 5504360 w 10589324"/>
              <a:gd name="connsiteY8" fmla="*/ 3683725 h 4492148"/>
              <a:gd name="connsiteX9" fmla="*/ 1065188 w 10589324"/>
              <a:gd name="connsiteY9" fmla="*/ 4492148 h 4492148"/>
              <a:gd name="connsiteX10" fmla="*/ 362910 w 10589324"/>
              <a:gd name="connsiteY10" fmla="*/ 351511 h 4492148"/>
              <a:gd name="connsiteX11" fmla="*/ 6853495 w 10589324"/>
              <a:gd name="connsiteY11" fmla="*/ 228127 h 4492148"/>
              <a:gd name="connsiteX12" fmla="*/ 8074530 w 10589324"/>
              <a:gd name="connsiteY12" fmla="*/ 202813 h 4492148"/>
              <a:gd name="connsiteX13" fmla="*/ 9479736 w 10589324"/>
              <a:gd name="connsiteY13" fmla="*/ 202743 h 4492148"/>
              <a:gd name="connsiteX14" fmla="*/ 8329236 w 10589324"/>
              <a:gd name="connsiteY14" fmla="*/ 201771 h 4492148"/>
              <a:gd name="connsiteX15" fmla="*/ 7440227 w 10589324"/>
              <a:gd name="connsiteY15" fmla="*/ 275741 h 4492148"/>
              <a:gd name="connsiteX16" fmla="*/ 7221599 w 10589324"/>
              <a:gd name="connsiteY16" fmla="*/ 178479 h 4492148"/>
              <a:gd name="connsiteX17" fmla="*/ 10148195 w 10589324"/>
              <a:gd name="connsiteY17" fmla="*/ 197319 h 4492148"/>
              <a:gd name="connsiteX0" fmla="*/ 10148195 w 10589324"/>
              <a:gd name="connsiteY0" fmla="*/ 197319 h 4492148"/>
              <a:gd name="connsiteX1" fmla="*/ 10521729 w 10589324"/>
              <a:gd name="connsiteY1" fmla="*/ 672325 h 4492148"/>
              <a:gd name="connsiteX2" fmla="*/ 9933800 w 10589324"/>
              <a:gd name="connsiteY2" fmla="*/ 2120727 h 4492148"/>
              <a:gd name="connsiteX3" fmla="*/ 8083549 w 10589324"/>
              <a:gd name="connsiteY3" fmla="*/ 1594507 h 4492148"/>
              <a:gd name="connsiteX4" fmla="*/ 6098217 w 10589324"/>
              <a:gd name="connsiteY4" fmla="*/ 1892949 h 4492148"/>
              <a:gd name="connsiteX5" fmla="*/ 5630386 w 10589324"/>
              <a:gd name="connsiteY5" fmla="*/ 2382513 h 4492148"/>
              <a:gd name="connsiteX6" fmla="*/ 5821772 w 10589324"/>
              <a:gd name="connsiteY6" fmla="*/ 2636338 h 4492148"/>
              <a:gd name="connsiteX7" fmla="*/ 5301143 w 10589324"/>
              <a:gd name="connsiteY7" fmla="*/ 3426354 h 4492148"/>
              <a:gd name="connsiteX8" fmla="*/ 5504360 w 10589324"/>
              <a:gd name="connsiteY8" fmla="*/ 3683725 h 4492148"/>
              <a:gd name="connsiteX9" fmla="*/ 1065188 w 10589324"/>
              <a:gd name="connsiteY9" fmla="*/ 4492148 h 4492148"/>
              <a:gd name="connsiteX10" fmla="*/ 362910 w 10589324"/>
              <a:gd name="connsiteY10" fmla="*/ 351511 h 4492148"/>
              <a:gd name="connsiteX11" fmla="*/ 6853495 w 10589324"/>
              <a:gd name="connsiteY11" fmla="*/ 228127 h 4492148"/>
              <a:gd name="connsiteX12" fmla="*/ 8074530 w 10589324"/>
              <a:gd name="connsiteY12" fmla="*/ 202813 h 4492148"/>
              <a:gd name="connsiteX13" fmla="*/ 9479736 w 10589324"/>
              <a:gd name="connsiteY13" fmla="*/ 202743 h 4492148"/>
              <a:gd name="connsiteX14" fmla="*/ 8329236 w 10589324"/>
              <a:gd name="connsiteY14" fmla="*/ 201771 h 4492148"/>
              <a:gd name="connsiteX15" fmla="*/ 7440227 w 10589324"/>
              <a:gd name="connsiteY15" fmla="*/ 275741 h 4492148"/>
              <a:gd name="connsiteX16" fmla="*/ 7221599 w 10589324"/>
              <a:gd name="connsiteY16" fmla="*/ 178479 h 4492148"/>
              <a:gd name="connsiteX17" fmla="*/ 10148195 w 10589324"/>
              <a:gd name="connsiteY17" fmla="*/ 197319 h 4492148"/>
              <a:gd name="connsiteX0" fmla="*/ 10148195 w 10589324"/>
              <a:gd name="connsiteY0" fmla="*/ 197319 h 4492148"/>
              <a:gd name="connsiteX1" fmla="*/ 10521729 w 10589324"/>
              <a:gd name="connsiteY1" fmla="*/ 672325 h 4492148"/>
              <a:gd name="connsiteX2" fmla="*/ 9933800 w 10589324"/>
              <a:gd name="connsiteY2" fmla="*/ 2120727 h 4492148"/>
              <a:gd name="connsiteX3" fmla="*/ 8476953 w 10589324"/>
              <a:gd name="connsiteY3" fmla="*/ 1677001 h 4492148"/>
              <a:gd name="connsiteX4" fmla="*/ 6098217 w 10589324"/>
              <a:gd name="connsiteY4" fmla="*/ 1892949 h 4492148"/>
              <a:gd name="connsiteX5" fmla="*/ 5630386 w 10589324"/>
              <a:gd name="connsiteY5" fmla="*/ 2382513 h 4492148"/>
              <a:gd name="connsiteX6" fmla="*/ 5821772 w 10589324"/>
              <a:gd name="connsiteY6" fmla="*/ 2636338 h 4492148"/>
              <a:gd name="connsiteX7" fmla="*/ 5301143 w 10589324"/>
              <a:gd name="connsiteY7" fmla="*/ 3426354 h 4492148"/>
              <a:gd name="connsiteX8" fmla="*/ 5504360 w 10589324"/>
              <a:gd name="connsiteY8" fmla="*/ 3683725 h 4492148"/>
              <a:gd name="connsiteX9" fmla="*/ 1065188 w 10589324"/>
              <a:gd name="connsiteY9" fmla="*/ 4492148 h 4492148"/>
              <a:gd name="connsiteX10" fmla="*/ 362910 w 10589324"/>
              <a:gd name="connsiteY10" fmla="*/ 351511 h 4492148"/>
              <a:gd name="connsiteX11" fmla="*/ 6853495 w 10589324"/>
              <a:gd name="connsiteY11" fmla="*/ 228127 h 4492148"/>
              <a:gd name="connsiteX12" fmla="*/ 8074530 w 10589324"/>
              <a:gd name="connsiteY12" fmla="*/ 202813 h 4492148"/>
              <a:gd name="connsiteX13" fmla="*/ 9479736 w 10589324"/>
              <a:gd name="connsiteY13" fmla="*/ 202743 h 4492148"/>
              <a:gd name="connsiteX14" fmla="*/ 8329236 w 10589324"/>
              <a:gd name="connsiteY14" fmla="*/ 201771 h 4492148"/>
              <a:gd name="connsiteX15" fmla="*/ 7440227 w 10589324"/>
              <a:gd name="connsiteY15" fmla="*/ 275741 h 4492148"/>
              <a:gd name="connsiteX16" fmla="*/ 7221599 w 10589324"/>
              <a:gd name="connsiteY16" fmla="*/ 178479 h 4492148"/>
              <a:gd name="connsiteX17" fmla="*/ 10148195 w 10589324"/>
              <a:gd name="connsiteY17" fmla="*/ 197319 h 4492148"/>
              <a:gd name="connsiteX0" fmla="*/ 10148195 w 10589324"/>
              <a:gd name="connsiteY0" fmla="*/ 197319 h 4492148"/>
              <a:gd name="connsiteX1" fmla="*/ 10521729 w 10589324"/>
              <a:gd name="connsiteY1" fmla="*/ 672325 h 4492148"/>
              <a:gd name="connsiteX2" fmla="*/ 9933800 w 10589324"/>
              <a:gd name="connsiteY2" fmla="*/ 2120727 h 4492148"/>
              <a:gd name="connsiteX3" fmla="*/ 8476953 w 10589324"/>
              <a:gd name="connsiteY3" fmla="*/ 1677001 h 4492148"/>
              <a:gd name="connsiteX4" fmla="*/ 6098217 w 10589324"/>
              <a:gd name="connsiteY4" fmla="*/ 1892949 h 4492148"/>
              <a:gd name="connsiteX5" fmla="*/ 5630386 w 10589324"/>
              <a:gd name="connsiteY5" fmla="*/ 2382513 h 4492148"/>
              <a:gd name="connsiteX6" fmla="*/ 5821772 w 10589324"/>
              <a:gd name="connsiteY6" fmla="*/ 2636338 h 4492148"/>
              <a:gd name="connsiteX7" fmla="*/ 5301143 w 10589324"/>
              <a:gd name="connsiteY7" fmla="*/ 3426354 h 4492148"/>
              <a:gd name="connsiteX8" fmla="*/ 5504360 w 10589324"/>
              <a:gd name="connsiteY8" fmla="*/ 3683725 h 4492148"/>
              <a:gd name="connsiteX9" fmla="*/ 1065188 w 10589324"/>
              <a:gd name="connsiteY9" fmla="*/ 4492148 h 4492148"/>
              <a:gd name="connsiteX10" fmla="*/ 362910 w 10589324"/>
              <a:gd name="connsiteY10" fmla="*/ 351511 h 4492148"/>
              <a:gd name="connsiteX11" fmla="*/ 6853495 w 10589324"/>
              <a:gd name="connsiteY11" fmla="*/ 228127 h 4492148"/>
              <a:gd name="connsiteX12" fmla="*/ 8074530 w 10589324"/>
              <a:gd name="connsiteY12" fmla="*/ 202813 h 4492148"/>
              <a:gd name="connsiteX13" fmla="*/ 9479736 w 10589324"/>
              <a:gd name="connsiteY13" fmla="*/ 202743 h 4492148"/>
              <a:gd name="connsiteX14" fmla="*/ 8329236 w 10589324"/>
              <a:gd name="connsiteY14" fmla="*/ 201771 h 4492148"/>
              <a:gd name="connsiteX15" fmla="*/ 7440227 w 10589324"/>
              <a:gd name="connsiteY15" fmla="*/ 275741 h 4492148"/>
              <a:gd name="connsiteX16" fmla="*/ 7221599 w 10589324"/>
              <a:gd name="connsiteY16" fmla="*/ 178479 h 4492148"/>
              <a:gd name="connsiteX17" fmla="*/ 10148195 w 10589324"/>
              <a:gd name="connsiteY17" fmla="*/ 197319 h 4492148"/>
              <a:gd name="connsiteX0" fmla="*/ 10148195 w 10589324"/>
              <a:gd name="connsiteY0" fmla="*/ 197319 h 4492148"/>
              <a:gd name="connsiteX1" fmla="*/ 10521729 w 10589324"/>
              <a:gd name="connsiteY1" fmla="*/ 672325 h 4492148"/>
              <a:gd name="connsiteX2" fmla="*/ 9933800 w 10589324"/>
              <a:gd name="connsiteY2" fmla="*/ 2120727 h 4492148"/>
              <a:gd name="connsiteX3" fmla="*/ 8476953 w 10589324"/>
              <a:gd name="connsiteY3" fmla="*/ 1677001 h 4492148"/>
              <a:gd name="connsiteX4" fmla="*/ 6098217 w 10589324"/>
              <a:gd name="connsiteY4" fmla="*/ 1892949 h 4492148"/>
              <a:gd name="connsiteX5" fmla="*/ 5630386 w 10589324"/>
              <a:gd name="connsiteY5" fmla="*/ 2382513 h 4492148"/>
              <a:gd name="connsiteX6" fmla="*/ 5928098 w 10589324"/>
              <a:gd name="connsiteY6" fmla="*/ 2674412 h 4492148"/>
              <a:gd name="connsiteX7" fmla="*/ 5301143 w 10589324"/>
              <a:gd name="connsiteY7" fmla="*/ 3426354 h 4492148"/>
              <a:gd name="connsiteX8" fmla="*/ 5504360 w 10589324"/>
              <a:gd name="connsiteY8" fmla="*/ 3683725 h 4492148"/>
              <a:gd name="connsiteX9" fmla="*/ 1065188 w 10589324"/>
              <a:gd name="connsiteY9" fmla="*/ 4492148 h 4492148"/>
              <a:gd name="connsiteX10" fmla="*/ 362910 w 10589324"/>
              <a:gd name="connsiteY10" fmla="*/ 351511 h 4492148"/>
              <a:gd name="connsiteX11" fmla="*/ 6853495 w 10589324"/>
              <a:gd name="connsiteY11" fmla="*/ 228127 h 4492148"/>
              <a:gd name="connsiteX12" fmla="*/ 8074530 w 10589324"/>
              <a:gd name="connsiteY12" fmla="*/ 202813 h 4492148"/>
              <a:gd name="connsiteX13" fmla="*/ 9479736 w 10589324"/>
              <a:gd name="connsiteY13" fmla="*/ 202743 h 4492148"/>
              <a:gd name="connsiteX14" fmla="*/ 8329236 w 10589324"/>
              <a:gd name="connsiteY14" fmla="*/ 201771 h 4492148"/>
              <a:gd name="connsiteX15" fmla="*/ 7440227 w 10589324"/>
              <a:gd name="connsiteY15" fmla="*/ 275741 h 4492148"/>
              <a:gd name="connsiteX16" fmla="*/ 7221599 w 10589324"/>
              <a:gd name="connsiteY16" fmla="*/ 178479 h 4492148"/>
              <a:gd name="connsiteX17" fmla="*/ 10148195 w 10589324"/>
              <a:gd name="connsiteY17" fmla="*/ 197319 h 4492148"/>
              <a:gd name="connsiteX0" fmla="*/ 10148195 w 10589324"/>
              <a:gd name="connsiteY0" fmla="*/ 197319 h 4492148"/>
              <a:gd name="connsiteX1" fmla="*/ 10521729 w 10589324"/>
              <a:gd name="connsiteY1" fmla="*/ 672325 h 4492148"/>
              <a:gd name="connsiteX2" fmla="*/ 9933800 w 10589324"/>
              <a:gd name="connsiteY2" fmla="*/ 2120727 h 4492148"/>
              <a:gd name="connsiteX3" fmla="*/ 8476953 w 10589324"/>
              <a:gd name="connsiteY3" fmla="*/ 1677001 h 4492148"/>
              <a:gd name="connsiteX4" fmla="*/ 6098217 w 10589324"/>
              <a:gd name="connsiteY4" fmla="*/ 1892949 h 4492148"/>
              <a:gd name="connsiteX5" fmla="*/ 5630386 w 10589324"/>
              <a:gd name="connsiteY5" fmla="*/ 2382513 h 4492148"/>
              <a:gd name="connsiteX6" fmla="*/ 5928098 w 10589324"/>
              <a:gd name="connsiteY6" fmla="*/ 2674412 h 4492148"/>
              <a:gd name="connsiteX7" fmla="*/ 5396836 w 10589324"/>
              <a:gd name="connsiteY7" fmla="*/ 3432700 h 4492148"/>
              <a:gd name="connsiteX8" fmla="*/ 5504360 w 10589324"/>
              <a:gd name="connsiteY8" fmla="*/ 3683725 h 4492148"/>
              <a:gd name="connsiteX9" fmla="*/ 1065188 w 10589324"/>
              <a:gd name="connsiteY9" fmla="*/ 4492148 h 4492148"/>
              <a:gd name="connsiteX10" fmla="*/ 362910 w 10589324"/>
              <a:gd name="connsiteY10" fmla="*/ 351511 h 4492148"/>
              <a:gd name="connsiteX11" fmla="*/ 6853495 w 10589324"/>
              <a:gd name="connsiteY11" fmla="*/ 228127 h 4492148"/>
              <a:gd name="connsiteX12" fmla="*/ 8074530 w 10589324"/>
              <a:gd name="connsiteY12" fmla="*/ 202813 h 4492148"/>
              <a:gd name="connsiteX13" fmla="*/ 9479736 w 10589324"/>
              <a:gd name="connsiteY13" fmla="*/ 202743 h 4492148"/>
              <a:gd name="connsiteX14" fmla="*/ 8329236 w 10589324"/>
              <a:gd name="connsiteY14" fmla="*/ 201771 h 4492148"/>
              <a:gd name="connsiteX15" fmla="*/ 7440227 w 10589324"/>
              <a:gd name="connsiteY15" fmla="*/ 275741 h 4492148"/>
              <a:gd name="connsiteX16" fmla="*/ 7221599 w 10589324"/>
              <a:gd name="connsiteY16" fmla="*/ 178479 h 4492148"/>
              <a:gd name="connsiteX17" fmla="*/ 10148195 w 10589324"/>
              <a:gd name="connsiteY17" fmla="*/ 197319 h 4492148"/>
              <a:gd name="connsiteX0" fmla="*/ 10148195 w 10589324"/>
              <a:gd name="connsiteY0" fmla="*/ 197319 h 4492148"/>
              <a:gd name="connsiteX1" fmla="*/ 10521729 w 10589324"/>
              <a:gd name="connsiteY1" fmla="*/ 672325 h 4492148"/>
              <a:gd name="connsiteX2" fmla="*/ 9933800 w 10589324"/>
              <a:gd name="connsiteY2" fmla="*/ 2120727 h 4492148"/>
              <a:gd name="connsiteX3" fmla="*/ 8476953 w 10589324"/>
              <a:gd name="connsiteY3" fmla="*/ 1677001 h 4492148"/>
              <a:gd name="connsiteX4" fmla="*/ 6098217 w 10589324"/>
              <a:gd name="connsiteY4" fmla="*/ 1892949 h 4492148"/>
              <a:gd name="connsiteX5" fmla="*/ 5630386 w 10589324"/>
              <a:gd name="connsiteY5" fmla="*/ 2382513 h 4492148"/>
              <a:gd name="connsiteX6" fmla="*/ 5928098 w 10589324"/>
              <a:gd name="connsiteY6" fmla="*/ 2674412 h 4492148"/>
              <a:gd name="connsiteX7" fmla="*/ 5237348 w 10589324"/>
              <a:gd name="connsiteY7" fmla="*/ 3343860 h 4492148"/>
              <a:gd name="connsiteX8" fmla="*/ 5504360 w 10589324"/>
              <a:gd name="connsiteY8" fmla="*/ 3683725 h 4492148"/>
              <a:gd name="connsiteX9" fmla="*/ 1065188 w 10589324"/>
              <a:gd name="connsiteY9" fmla="*/ 4492148 h 4492148"/>
              <a:gd name="connsiteX10" fmla="*/ 362910 w 10589324"/>
              <a:gd name="connsiteY10" fmla="*/ 351511 h 4492148"/>
              <a:gd name="connsiteX11" fmla="*/ 6853495 w 10589324"/>
              <a:gd name="connsiteY11" fmla="*/ 228127 h 4492148"/>
              <a:gd name="connsiteX12" fmla="*/ 8074530 w 10589324"/>
              <a:gd name="connsiteY12" fmla="*/ 202813 h 4492148"/>
              <a:gd name="connsiteX13" fmla="*/ 9479736 w 10589324"/>
              <a:gd name="connsiteY13" fmla="*/ 202743 h 4492148"/>
              <a:gd name="connsiteX14" fmla="*/ 8329236 w 10589324"/>
              <a:gd name="connsiteY14" fmla="*/ 201771 h 4492148"/>
              <a:gd name="connsiteX15" fmla="*/ 7440227 w 10589324"/>
              <a:gd name="connsiteY15" fmla="*/ 275741 h 4492148"/>
              <a:gd name="connsiteX16" fmla="*/ 7221599 w 10589324"/>
              <a:gd name="connsiteY16" fmla="*/ 178479 h 4492148"/>
              <a:gd name="connsiteX17" fmla="*/ 10148195 w 10589324"/>
              <a:gd name="connsiteY17" fmla="*/ 197319 h 4492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589324" h="4492148">
                <a:moveTo>
                  <a:pt x="10148195" y="197319"/>
                </a:moveTo>
                <a:cubicBezTo>
                  <a:pt x="11339506" y="497375"/>
                  <a:pt x="9330418" y="372269"/>
                  <a:pt x="10521729" y="672325"/>
                </a:cubicBezTo>
                <a:cubicBezTo>
                  <a:pt x="10325753" y="1155126"/>
                  <a:pt x="11086707" y="2297877"/>
                  <a:pt x="9933800" y="2120727"/>
                </a:cubicBezTo>
                <a:cubicBezTo>
                  <a:pt x="9604129" y="3305414"/>
                  <a:pt x="9731657" y="1932786"/>
                  <a:pt x="8476953" y="1677001"/>
                </a:cubicBezTo>
                <a:cubicBezTo>
                  <a:pt x="7184310" y="1330168"/>
                  <a:pt x="6933659" y="1744818"/>
                  <a:pt x="6098217" y="1892949"/>
                </a:cubicBezTo>
                <a:cubicBezTo>
                  <a:pt x="5885566" y="2248622"/>
                  <a:pt x="5726079" y="2172793"/>
                  <a:pt x="5630386" y="2382513"/>
                </a:cubicBezTo>
                <a:lnTo>
                  <a:pt x="5928098" y="2674412"/>
                </a:lnTo>
                <a:cubicBezTo>
                  <a:pt x="5938853" y="2673347"/>
                  <a:pt x="5226593" y="3344925"/>
                  <a:pt x="5237348" y="3343860"/>
                </a:cubicBezTo>
                <a:lnTo>
                  <a:pt x="5504360" y="3683725"/>
                </a:lnTo>
                <a:cubicBezTo>
                  <a:pt x="3018087" y="4416434"/>
                  <a:pt x="5252670" y="4438427"/>
                  <a:pt x="1065188" y="4492148"/>
                </a:cubicBezTo>
                <a:cubicBezTo>
                  <a:pt x="611523" y="4331079"/>
                  <a:pt x="-601808" y="1062181"/>
                  <a:pt x="362910" y="351511"/>
                </a:cubicBezTo>
                <a:cubicBezTo>
                  <a:pt x="1327628" y="-359159"/>
                  <a:pt x="6039602" y="227527"/>
                  <a:pt x="6853495" y="228127"/>
                </a:cubicBezTo>
                <a:cubicBezTo>
                  <a:pt x="7667388" y="228727"/>
                  <a:pt x="7636823" y="207044"/>
                  <a:pt x="8074530" y="202813"/>
                </a:cubicBezTo>
                <a:cubicBezTo>
                  <a:pt x="8512237" y="198582"/>
                  <a:pt x="9279569" y="189168"/>
                  <a:pt x="9479736" y="202743"/>
                </a:cubicBezTo>
                <a:cubicBezTo>
                  <a:pt x="9679903" y="216318"/>
                  <a:pt x="8669154" y="189605"/>
                  <a:pt x="8329236" y="201771"/>
                </a:cubicBezTo>
                <a:cubicBezTo>
                  <a:pt x="7989318" y="213937"/>
                  <a:pt x="7191914" y="195914"/>
                  <a:pt x="7440227" y="275741"/>
                </a:cubicBezTo>
                <a:cubicBezTo>
                  <a:pt x="7688540" y="355568"/>
                  <a:pt x="6933542" y="183230"/>
                  <a:pt x="7221599" y="178479"/>
                </a:cubicBezTo>
                <a:lnTo>
                  <a:pt x="10148195" y="197319"/>
                </a:ln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86485" y="0"/>
            <a:ext cx="8240974" cy="830997"/>
          </a:xfrm>
          <a:prstGeom prst="rect">
            <a:avLst/>
          </a:prstGeom>
          <a:noFill/>
        </p:spPr>
        <p:txBody>
          <a:bodyPr wrap="none">
            <a:spAutoFit/>
          </a:bodyPr>
          <a:lstStyle/>
          <a:p>
            <a:pPr algn="ctr" fontAlgn="auto">
              <a:spcBef>
                <a:spcPts val="0"/>
              </a:spcBef>
              <a:spcAft>
                <a:spcPts val="0"/>
              </a:spcAft>
              <a:defRPr/>
            </a:pPr>
            <a:r>
              <a:rPr lang="en-US" sz="4800" b="1" spc="100" dirty="0">
                <a:ln w="18000">
                  <a:solidFill>
                    <a:schemeClr val="accent1">
                      <a:satMod val="200000"/>
                      <a:tint val="72000"/>
                    </a:schemeClr>
                  </a:solidFill>
                  <a:prstDash val="solid"/>
                </a:ln>
                <a:solidFill>
                  <a:srgbClr val="00B050">
                    <a:alpha val="23000"/>
                  </a:srgbClr>
                </a:solidFill>
                <a:effectLst>
                  <a:outerShdw blurRad="25000" dist="20000" dir="16020000" algn="tl">
                    <a:schemeClr val="accent1">
                      <a:satMod val="200000"/>
                      <a:shade val="1000"/>
                      <a:alpha val="60000"/>
                    </a:schemeClr>
                  </a:outerShdw>
                </a:effectLst>
                <a:latin typeface="+mn-lt"/>
                <a:cs typeface="+mn-cs"/>
              </a:rPr>
              <a:t>The </a:t>
            </a:r>
            <a:r>
              <a:rPr lang="en-US" sz="4800" b="1" spc="100" dirty="0" smtClean="0">
                <a:ln w="18000">
                  <a:solidFill>
                    <a:schemeClr val="accent1">
                      <a:satMod val="200000"/>
                      <a:tint val="72000"/>
                    </a:schemeClr>
                  </a:solidFill>
                  <a:prstDash val="solid"/>
                </a:ln>
                <a:solidFill>
                  <a:srgbClr val="00B050">
                    <a:alpha val="23000"/>
                  </a:srgbClr>
                </a:solidFill>
                <a:effectLst>
                  <a:outerShdw blurRad="25000" dist="20000" dir="16020000" algn="tl">
                    <a:schemeClr val="accent1">
                      <a:satMod val="200000"/>
                      <a:shade val="1000"/>
                      <a:alpha val="60000"/>
                    </a:schemeClr>
                  </a:outerShdw>
                </a:effectLst>
                <a:latin typeface="+mn-lt"/>
                <a:cs typeface="+mn-cs"/>
              </a:rPr>
              <a:t>“Try-Ultrasonic” Mode</a:t>
            </a:r>
            <a:endParaRPr lang="en-US" sz="4800" b="1" spc="100" dirty="0">
              <a:ln w="18000">
                <a:solidFill>
                  <a:schemeClr val="accent1">
                    <a:satMod val="200000"/>
                    <a:tint val="72000"/>
                  </a:schemeClr>
                </a:solidFill>
                <a:prstDash val="solid"/>
              </a:ln>
              <a:solidFill>
                <a:srgbClr val="00B050">
                  <a:alpha val="23000"/>
                </a:srgbClr>
              </a:solidFill>
              <a:effectLst>
                <a:outerShdw blurRad="25000" dist="20000" dir="16020000" algn="tl">
                  <a:schemeClr val="accent1">
                    <a:satMod val="200000"/>
                    <a:shade val="1000"/>
                    <a:alpha val="60000"/>
                  </a:schemeClr>
                </a:outerShdw>
              </a:effectLst>
              <a:latin typeface="+mn-lt"/>
              <a:cs typeface="+mn-cs"/>
            </a:endParaRPr>
          </a:p>
        </p:txBody>
      </p:sp>
      <p:sp>
        <p:nvSpPr>
          <p:cNvPr id="2052" name="TextBox 3"/>
          <p:cNvSpPr txBox="1">
            <a:spLocks noChangeArrowheads="1"/>
          </p:cNvSpPr>
          <p:nvPr/>
        </p:nvSpPr>
        <p:spPr bwMode="auto">
          <a:xfrm>
            <a:off x="143661" y="2665863"/>
            <a:ext cx="18473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sz="2000" b="1" dirty="0">
              <a:solidFill>
                <a:srgbClr val="FF0000"/>
              </a:solidFill>
              <a:latin typeface="Calibri" pitchFamily="34" charset="0"/>
            </a:endParaRPr>
          </a:p>
        </p:txBody>
      </p:sp>
      <p:sp>
        <p:nvSpPr>
          <p:cNvPr id="4" name="Rectangle 3"/>
          <p:cNvSpPr/>
          <p:nvPr/>
        </p:nvSpPr>
        <p:spPr>
          <a:xfrm>
            <a:off x="9372600" y="2514601"/>
            <a:ext cx="4383530" cy="646787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arallelogram 8"/>
          <p:cNvSpPr/>
          <p:nvPr/>
        </p:nvSpPr>
        <p:spPr>
          <a:xfrm>
            <a:off x="7768293" y="2743200"/>
            <a:ext cx="1375707" cy="1821976"/>
          </a:xfrm>
          <a:custGeom>
            <a:avLst/>
            <a:gdLst>
              <a:gd name="connsiteX0" fmla="*/ 0 w 1333911"/>
              <a:gd name="connsiteY0" fmla="*/ 1143000 h 1143000"/>
              <a:gd name="connsiteX1" fmla="*/ 285750 w 1333911"/>
              <a:gd name="connsiteY1" fmla="*/ 0 h 1143000"/>
              <a:gd name="connsiteX2" fmla="*/ 1333911 w 1333911"/>
              <a:gd name="connsiteY2" fmla="*/ 0 h 1143000"/>
              <a:gd name="connsiteX3" fmla="*/ 1048161 w 1333911"/>
              <a:gd name="connsiteY3" fmla="*/ 1143000 h 1143000"/>
              <a:gd name="connsiteX4" fmla="*/ 0 w 1333911"/>
              <a:gd name="connsiteY4" fmla="*/ 1143000 h 1143000"/>
              <a:gd name="connsiteX0" fmla="*/ 0 w 1333911"/>
              <a:gd name="connsiteY0" fmla="*/ 1143000 h 1538785"/>
              <a:gd name="connsiteX1" fmla="*/ 285750 w 1333911"/>
              <a:gd name="connsiteY1" fmla="*/ 0 h 1538785"/>
              <a:gd name="connsiteX2" fmla="*/ 1333911 w 1333911"/>
              <a:gd name="connsiteY2" fmla="*/ 0 h 1538785"/>
              <a:gd name="connsiteX3" fmla="*/ 1143695 w 1333911"/>
              <a:gd name="connsiteY3" fmla="*/ 1538785 h 1538785"/>
              <a:gd name="connsiteX4" fmla="*/ 0 w 1333911"/>
              <a:gd name="connsiteY4" fmla="*/ 1143000 h 1538785"/>
              <a:gd name="connsiteX0" fmla="*/ 0 w 1333911"/>
              <a:gd name="connsiteY0" fmla="*/ 1143000 h 1538785"/>
              <a:gd name="connsiteX1" fmla="*/ 240948 w 1333911"/>
              <a:gd name="connsiteY1" fmla="*/ 767412 h 1538785"/>
              <a:gd name="connsiteX2" fmla="*/ 285750 w 1333911"/>
              <a:gd name="connsiteY2" fmla="*/ 0 h 1538785"/>
              <a:gd name="connsiteX3" fmla="*/ 1333911 w 1333911"/>
              <a:gd name="connsiteY3" fmla="*/ 0 h 1538785"/>
              <a:gd name="connsiteX4" fmla="*/ 1143695 w 1333911"/>
              <a:gd name="connsiteY4" fmla="*/ 1538785 h 1538785"/>
              <a:gd name="connsiteX5" fmla="*/ 0 w 1333911"/>
              <a:gd name="connsiteY5" fmla="*/ 1143000 h 1538785"/>
              <a:gd name="connsiteX0" fmla="*/ 0 w 1361206"/>
              <a:gd name="connsiteY0" fmla="*/ 1261826 h 1538785"/>
              <a:gd name="connsiteX1" fmla="*/ 268243 w 1361206"/>
              <a:gd name="connsiteY1" fmla="*/ 767412 h 1538785"/>
              <a:gd name="connsiteX2" fmla="*/ 313045 w 1361206"/>
              <a:gd name="connsiteY2" fmla="*/ 0 h 1538785"/>
              <a:gd name="connsiteX3" fmla="*/ 1361206 w 1361206"/>
              <a:gd name="connsiteY3" fmla="*/ 0 h 1538785"/>
              <a:gd name="connsiteX4" fmla="*/ 1170990 w 1361206"/>
              <a:gd name="connsiteY4" fmla="*/ 1538785 h 1538785"/>
              <a:gd name="connsiteX5" fmla="*/ 0 w 1361206"/>
              <a:gd name="connsiteY5" fmla="*/ 1261826 h 1538785"/>
              <a:gd name="connsiteX0" fmla="*/ 14501 w 1375707"/>
              <a:gd name="connsiteY0" fmla="*/ 1309356 h 1586315"/>
              <a:gd name="connsiteX1" fmla="*/ 282744 w 1375707"/>
              <a:gd name="connsiteY1" fmla="*/ 814942 h 1586315"/>
              <a:gd name="connsiteX2" fmla="*/ 0 w 1375707"/>
              <a:gd name="connsiteY2" fmla="*/ 0 h 1586315"/>
              <a:gd name="connsiteX3" fmla="*/ 1375707 w 1375707"/>
              <a:gd name="connsiteY3" fmla="*/ 47530 h 1586315"/>
              <a:gd name="connsiteX4" fmla="*/ 1185491 w 1375707"/>
              <a:gd name="connsiteY4" fmla="*/ 1586315 h 1586315"/>
              <a:gd name="connsiteX5" fmla="*/ 14501 w 1375707"/>
              <a:gd name="connsiteY5" fmla="*/ 1309356 h 1586315"/>
              <a:gd name="connsiteX0" fmla="*/ 14501 w 1375707"/>
              <a:gd name="connsiteY0" fmla="*/ 1309356 h 1586315"/>
              <a:gd name="connsiteX1" fmla="*/ 228153 w 1375707"/>
              <a:gd name="connsiteY1" fmla="*/ 814942 h 1586315"/>
              <a:gd name="connsiteX2" fmla="*/ 0 w 1375707"/>
              <a:gd name="connsiteY2" fmla="*/ 0 h 1586315"/>
              <a:gd name="connsiteX3" fmla="*/ 1375707 w 1375707"/>
              <a:gd name="connsiteY3" fmla="*/ 47530 h 1586315"/>
              <a:gd name="connsiteX4" fmla="*/ 1185491 w 1375707"/>
              <a:gd name="connsiteY4" fmla="*/ 1586315 h 1586315"/>
              <a:gd name="connsiteX5" fmla="*/ 14501 w 1375707"/>
              <a:gd name="connsiteY5" fmla="*/ 1309356 h 1586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75707" h="1586315">
                <a:moveTo>
                  <a:pt x="14501" y="1309356"/>
                </a:moveTo>
                <a:cubicBezTo>
                  <a:pt x="49324" y="1144552"/>
                  <a:pt x="193330" y="979746"/>
                  <a:pt x="228153" y="814942"/>
                </a:cubicBezTo>
                <a:lnTo>
                  <a:pt x="0" y="0"/>
                </a:lnTo>
                <a:lnTo>
                  <a:pt x="1375707" y="47530"/>
                </a:lnTo>
                <a:lnTo>
                  <a:pt x="1185491" y="1586315"/>
                </a:lnTo>
                <a:lnTo>
                  <a:pt x="14501" y="1309356"/>
                </a:ln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Rectangle 10"/>
          <p:cNvSpPr/>
          <p:nvPr/>
        </p:nvSpPr>
        <p:spPr>
          <a:xfrm>
            <a:off x="457200" y="1561307"/>
            <a:ext cx="3724476" cy="3877985"/>
          </a:xfrm>
          <a:prstGeom prst="rect">
            <a:avLst/>
          </a:prstGeom>
        </p:spPr>
        <p:txBody>
          <a:bodyPr wrap="square">
            <a:spAutoFit/>
          </a:bodyPr>
          <a:lstStyle/>
          <a:p>
            <a:pPr marL="287338" lvl="0" indent="-287338">
              <a:buAutoNum type="arabicPeriod"/>
              <a:tabLst>
                <a:tab pos="339725" algn="l"/>
              </a:tabLst>
              <a:defRPr/>
            </a:pPr>
            <a:r>
              <a:rPr lang="en-US" sz="2400" dirty="0" smtClean="0">
                <a:solidFill>
                  <a:srgbClr val="C00000"/>
                </a:solidFill>
                <a:effectLst>
                  <a:outerShdw blurRad="38100" dist="38100" dir="2700000" algn="tl">
                    <a:srgbClr val="000000">
                      <a:alpha val="43137"/>
                    </a:srgbClr>
                  </a:outerShdw>
                </a:effectLst>
              </a:rPr>
              <a:t>Select “Try Me”</a:t>
            </a:r>
            <a:endParaRPr lang="en-US" sz="2400" dirty="0" smtClean="0">
              <a:solidFill>
                <a:srgbClr val="C00000"/>
              </a:solidFill>
              <a:effectLst>
                <a:outerShdw blurRad="38100" dist="38100" dir="2700000" algn="tl">
                  <a:srgbClr val="000000">
                    <a:alpha val="43137"/>
                  </a:srgbClr>
                </a:outerShdw>
              </a:effectLst>
            </a:endParaRPr>
          </a:p>
          <a:p>
            <a:pPr marL="287338" indent="-287338">
              <a:buFont typeface="+mj-lt"/>
              <a:buAutoNum type="arabicPeriod"/>
              <a:tabLst>
                <a:tab pos="339725" algn="l"/>
              </a:tabLst>
              <a:defRPr/>
            </a:pPr>
            <a:r>
              <a:rPr lang="en-US" sz="2400" dirty="0" smtClean="0">
                <a:solidFill>
                  <a:srgbClr val="C00000"/>
                </a:solidFill>
                <a:effectLst>
                  <a:outerShdw blurRad="38100" dist="38100" dir="2700000" algn="tl">
                    <a:srgbClr val="000000">
                      <a:alpha val="43137"/>
                    </a:srgbClr>
                  </a:outerShdw>
                </a:effectLst>
              </a:rPr>
              <a:t>Select </a:t>
            </a:r>
            <a:r>
              <a:rPr lang="en-US" sz="2400" dirty="0">
                <a:solidFill>
                  <a:srgbClr val="C00000"/>
                </a:solidFill>
                <a:effectLst>
                  <a:outerShdw blurRad="38100" dist="38100" dir="2700000" algn="tl">
                    <a:srgbClr val="000000">
                      <a:alpha val="43137"/>
                    </a:srgbClr>
                  </a:outerShdw>
                </a:effectLst>
              </a:rPr>
              <a:t>“</a:t>
            </a:r>
            <a:r>
              <a:rPr lang="en-US" sz="2400" dirty="0" smtClean="0">
                <a:solidFill>
                  <a:srgbClr val="C00000"/>
                </a:solidFill>
                <a:effectLst>
                  <a:outerShdw blurRad="38100" dist="38100" dir="2700000" algn="tl">
                    <a:srgbClr val="000000">
                      <a:alpha val="43137"/>
                    </a:srgbClr>
                  </a:outerShdw>
                </a:effectLst>
              </a:rPr>
              <a:t>Try-Ultrasonic” </a:t>
            </a:r>
          </a:p>
          <a:p>
            <a:pPr marL="287338" indent="-287338">
              <a:buFont typeface="+mj-lt"/>
              <a:buAutoNum type="arabicPeriod"/>
              <a:tabLst>
                <a:tab pos="339725" algn="l"/>
              </a:tabLst>
              <a:defRPr/>
            </a:pPr>
            <a:r>
              <a:rPr lang="en-US" sz="2400" dirty="0" smtClean="0">
                <a:solidFill>
                  <a:srgbClr val="C00000"/>
                </a:solidFill>
                <a:effectLst>
                  <a:outerShdw blurRad="38100" dist="38100" dir="2700000" algn="tl">
                    <a:srgbClr val="000000">
                      <a:alpha val="43137"/>
                    </a:srgbClr>
                  </a:outerShdw>
                </a:effectLst>
              </a:rPr>
              <a:t>Run </a:t>
            </a:r>
          </a:p>
          <a:p>
            <a:pPr marL="287338" indent="-287338">
              <a:buFont typeface="+mj-lt"/>
              <a:buAutoNum type="arabicPeriod"/>
              <a:tabLst>
                <a:tab pos="339725" algn="l"/>
              </a:tabLst>
              <a:defRPr/>
            </a:pPr>
            <a:r>
              <a:rPr lang="en-US" sz="2400" dirty="0" smtClean="0">
                <a:solidFill>
                  <a:srgbClr val="C00000"/>
                </a:solidFill>
                <a:effectLst>
                  <a:outerShdw blurRad="38100" dist="38100" dir="2700000" algn="tl">
                    <a:srgbClr val="000000">
                      <a:alpha val="43137"/>
                    </a:srgbClr>
                  </a:outerShdw>
                </a:effectLst>
              </a:rPr>
              <a:t>Follow directions… </a:t>
            </a:r>
            <a:r>
              <a:rPr lang="en-US" dirty="0">
                <a:solidFill>
                  <a:srgbClr val="C00000"/>
                </a:solidFill>
                <a:effectLst>
                  <a:outerShdw blurRad="38100" dist="38100" dir="2700000" algn="tl">
                    <a:srgbClr val="000000">
                      <a:alpha val="43137"/>
                    </a:srgbClr>
                  </a:outerShdw>
                </a:effectLst>
              </a:rPr>
              <a:t>(Connect </a:t>
            </a:r>
            <a:r>
              <a:rPr lang="en-US" dirty="0" smtClean="0">
                <a:solidFill>
                  <a:srgbClr val="C00000"/>
                </a:solidFill>
                <a:effectLst>
                  <a:outerShdw blurRad="38100" dist="38100" dir="2700000" algn="tl">
                    <a:srgbClr val="000000">
                      <a:alpha val="43137"/>
                    </a:srgbClr>
                  </a:outerShdw>
                </a:effectLst>
              </a:rPr>
              <a:t> a Ultrasonic Sensor    to </a:t>
            </a:r>
            <a:r>
              <a:rPr lang="en-US" dirty="0">
                <a:solidFill>
                  <a:srgbClr val="C00000"/>
                </a:solidFill>
                <a:effectLst>
                  <a:outerShdw blurRad="38100" dist="38100" dir="2700000" algn="tl">
                    <a:srgbClr val="000000">
                      <a:alpha val="43137"/>
                    </a:srgbClr>
                  </a:outerShdw>
                </a:effectLst>
              </a:rPr>
              <a:t>Port </a:t>
            </a:r>
            <a:r>
              <a:rPr lang="en-US" dirty="0" smtClean="0">
                <a:solidFill>
                  <a:srgbClr val="C00000"/>
                </a:solidFill>
                <a:effectLst>
                  <a:outerShdw blurRad="38100" dist="38100" dir="2700000" algn="tl">
                    <a:srgbClr val="000000">
                      <a:alpha val="43137"/>
                    </a:srgbClr>
                  </a:outerShdw>
                </a:effectLst>
              </a:rPr>
              <a:t>4)  </a:t>
            </a:r>
          </a:p>
          <a:p>
            <a:pPr marL="287338" lvl="0" indent="-287338">
              <a:buFont typeface="+mj-lt"/>
              <a:buAutoNum type="arabicPeriod" startAt="5"/>
              <a:tabLst>
                <a:tab pos="339725" algn="l"/>
              </a:tabLst>
              <a:defRPr/>
            </a:pPr>
            <a:r>
              <a:rPr lang="en-US" sz="2400" dirty="0">
                <a:solidFill>
                  <a:srgbClr val="C00000"/>
                </a:solidFill>
                <a:effectLst>
                  <a:outerShdw blurRad="38100" dist="38100" dir="2700000" algn="tl">
                    <a:srgbClr val="000000">
                      <a:alpha val="43137"/>
                    </a:srgbClr>
                  </a:outerShdw>
                </a:effectLst>
              </a:rPr>
              <a:t>Follow directions… </a:t>
            </a:r>
          </a:p>
          <a:p>
            <a:pPr marL="287338" lvl="0" indent="-287338">
              <a:buFont typeface="+mj-lt"/>
              <a:buAutoNum type="arabicPeriod" startAt="5"/>
              <a:tabLst>
                <a:tab pos="339725" algn="l"/>
              </a:tabLst>
              <a:defRPr/>
            </a:pPr>
            <a:r>
              <a:rPr lang="en-US" sz="2400" dirty="0">
                <a:solidFill>
                  <a:srgbClr val="C00000"/>
                </a:solidFill>
                <a:effectLst>
                  <a:outerShdw blurRad="38100" dist="38100" dir="2700000" algn="tl">
                    <a:srgbClr val="000000">
                      <a:alpha val="43137"/>
                    </a:srgbClr>
                  </a:outerShdw>
                </a:effectLst>
              </a:rPr>
              <a:t>Press “Back” when done </a:t>
            </a:r>
          </a:p>
          <a:p>
            <a:pPr marL="287338" lvl="0" indent="-287338">
              <a:buFont typeface="+mj-lt"/>
              <a:buAutoNum type="arabicPeriod" startAt="5"/>
              <a:tabLst>
                <a:tab pos="339725" algn="l"/>
              </a:tabLst>
              <a:defRPr/>
            </a:pPr>
            <a:r>
              <a:rPr lang="en-US" sz="2400" dirty="0">
                <a:solidFill>
                  <a:srgbClr val="C00000"/>
                </a:solidFill>
                <a:effectLst>
                  <a:outerShdw blurRad="38100" dist="38100" dir="2700000" algn="tl">
                    <a:srgbClr val="000000">
                      <a:alpha val="43137"/>
                    </a:srgbClr>
                  </a:outerShdw>
                </a:effectLst>
              </a:rPr>
              <a:t>Go to next sensor “Try- …”</a:t>
            </a:r>
          </a:p>
          <a:p>
            <a:pPr marL="287338" indent="-287338">
              <a:buFont typeface="+mj-lt"/>
              <a:buAutoNum type="arabicPeriod"/>
              <a:defRPr/>
            </a:pPr>
            <a:endParaRPr lang="en-US" dirty="0">
              <a:solidFill>
                <a:srgbClr val="C00000"/>
              </a:solidFill>
              <a:effectLst>
                <a:outerShdw blurRad="38100" dist="38100" dir="2700000" algn="tl">
                  <a:srgbClr val="000000">
                    <a:alpha val="43137"/>
                  </a:srgbClr>
                </a:outerShdw>
              </a:effectLst>
            </a:endParaRPr>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01000" y="3198210"/>
            <a:ext cx="3276599" cy="1358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lowchart: Decision 2"/>
          <p:cNvSpPr/>
          <p:nvPr/>
        </p:nvSpPr>
        <p:spPr>
          <a:xfrm>
            <a:off x="2514600" y="3754109"/>
            <a:ext cx="4572000" cy="4323091"/>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72"/>
              <a:gd name="connsiteX1" fmla="*/ 5000 w 10000"/>
              <a:gd name="connsiteY1" fmla="*/ 0 h 10072"/>
              <a:gd name="connsiteX2" fmla="*/ 10000 w 10000"/>
              <a:gd name="connsiteY2" fmla="*/ 5000 h 10072"/>
              <a:gd name="connsiteX3" fmla="*/ 4944 w 10000"/>
              <a:gd name="connsiteY3" fmla="*/ 10072 h 10072"/>
              <a:gd name="connsiteX4" fmla="*/ 0 w 10000"/>
              <a:gd name="connsiteY4" fmla="*/ 5000 h 100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72">
                <a:moveTo>
                  <a:pt x="0" y="5000"/>
                </a:moveTo>
                <a:lnTo>
                  <a:pt x="5000" y="0"/>
                </a:lnTo>
                <a:lnTo>
                  <a:pt x="10000" y="5000"/>
                </a:lnTo>
                <a:lnTo>
                  <a:pt x="4944" y="10072"/>
                </a:lnTo>
                <a:lnTo>
                  <a:pt x="0" y="500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12407" y="4634452"/>
            <a:ext cx="4194083" cy="446276"/>
          </a:xfrm>
          <a:prstGeom prst="rect">
            <a:avLst/>
          </a:prstGeom>
        </p:spPr>
        <p:txBody>
          <a:bodyPr wrap="square">
            <a:spAutoFit/>
          </a:bodyPr>
          <a:lstStyle/>
          <a:p>
            <a:pPr marL="457200" lvl="0" indent="-457200">
              <a:buFont typeface="+mj-lt"/>
              <a:buAutoNum type="arabicPeriod" startAt="5"/>
              <a:defRPr/>
            </a:pPr>
            <a:endParaRPr lang="en-US" sz="2300"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63500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nodePh="1">
                                  <p:stCondLst>
                                    <p:cond delay="0"/>
                                  </p:stCondLst>
                                  <p:endCondLst>
                                    <p:cond evt="begin" delay="0">
                                      <p:tn val="33"/>
                                    </p:cond>
                                  </p:endCondLst>
                                  <p:childTnLst>
                                    <p:set>
                                      <p:cBhvr>
                                        <p:cTn id="34"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051" name="Picture 6" descr="NXT Electronics.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78775" y="2428399"/>
            <a:ext cx="11396849" cy="6679759"/>
          </a:xfrm>
          <a:prstGeom prst="rect">
            <a:avLst/>
          </a:prstGeom>
          <a:solidFill>
            <a:schemeClr val="tx1"/>
          </a:solidFill>
          <a:ln>
            <a:noFill/>
          </a:ln>
          <a:extLst/>
        </p:spPr>
      </p:pic>
      <p:sp>
        <p:nvSpPr>
          <p:cNvPr id="8" name="Snip Same Side Corner Rectangle 7"/>
          <p:cNvSpPr/>
          <p:nvPr/>
        </p:nvSpPr>
        <p:spPr>
          <a:xfrm>
            <a:off x="1490573" y="4415467"/>
            <a:ext cx="9212505" cy="4697376"/>
          </a:xfrm>
          <a:custGeom>
            <a:avLst/>
            <a:gdLst>
              <a:gd name="connsiteX0" fmla="*/ 279406 w 2782737"/>
              <a:gd name="connsiteY0" fmla="*/ 0 h 1676400"/>
              <a:gd name="connsiteX1" fmla="*/ 2503331 w 2782737"/>
              <a:gd name="connsiteY1" fmla="*/ 0 h 1676400"/>
              <a:gd name="connsiteX2" fmla="*/ 2782737 w 2782737"/>
              <a:gd name="connsiteY2" fmla="*/ 279406 h 1676400"/>
              <a:gd name="connsiteX3" fmla="*/ 2782737 w 2782737"/>
              <a:gd name="connsiteY3" fmla="*/ 1676400 h 1676400"/>
              <a:gd name="connsiteX4" fmla="*/ 2782737 w 2782737"/>
              <a:gd name="connsiteY4" fmla="*/ 1676400 h 1676400"/>
              <a:gd name="connsiteX5" fmla="*/ 0 w 2782737"/>
              <a:gd name="connsiteY5" fmla="*/ 1676400 h 1676400"/>
              <a:gd name="connsiteX6" fmla="*/ 0 w 2782737"/>
              <a:gd name="connsiteY6" fmla="*/ 1676400 h 1676400"/>
              <a:gd name="connsiteX7" fmla="*/ 0 w 2782737"/>
              <a:gd name="connsiteY7" fmla="*/ 279406 h 1676400"/>
              <a:gd name="connsiteX8" fmla="*/ 279406 w 2782737"/>
              <a:gd name="connsiteY8" fmla="*/ 0 h 1676400"/>
              <a:gd name="connsiteX0" fmla="*/ 3486630 w 5989961"/>
              <a:gd name="connsiteY0" fmla="*/ 0 h 1717343"/>
              <a:gd name="connsiteX1" fmla="*/ 5710555 w 5989961"/>
              <a:gd name="connsiteY1" fmla="*/ 0 h 1717343"/>
              <a:gd name="connsiteX2" fmla="*/ 5989961 w 5989961"/>
              <a:gd name="connsiteY2" fmla="*/ 279406 h 1717343"/>
              <a:gd name="connsiteX3" fmla="*/ 5989961 w 5989961"/>
              <a:gd name="connsiteY3" fmla="*/ 1676400 h 1717343"/>
              <a:gd name="connsiteX4" fmla="*/ 5989961 w 5989961"/>
              <a:gd name="connsiteY4" fmla="*/ 1676400 h 1717343"/>
              <a:gd name="connsiteX5" fmla="*/ 3207224 w 5989961"/>
              <a:gd name="connsiteY5" fmla="*/ 1676400 h 1717343"/>
              <a:gd name="connsiteX6" fmla="*/ 0 w 5989961"/>
              <a:gd name="connsiteY6" fmla="*/ 1717343 h 1717343"/>
              <a:gd name="connsiteX7" fmla="*/ 3207224 w 5989961"/>
              <a:gd name="connsiteY7" fmla="*/ 279406 h 1717343"/>
              <a:gd name="connsiteX8" fmla="*/ 3486630 w 5989961"/>
              <a:gd name="connsiteY8" fmla="*/ 0 h 1717343"/>
              <a:gd name="connsiteX0" fmla="*/ 3486630 w 5989961"/>
              <a:gd name="connsiteY0" fmla="*/ 0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3207224 w 5989961"/>
              <a:gd name="connsiteY7" fmla="*/ 279406 h 1771934"/>
              <a:gd name="connsiteX8" fmla="*/ 3486630 w 5989961"/>
              <a:gd name="connsiteY8" fmla="*/ 0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3207224 w 5989961"/>
              <a:gd name="connsiteY7" fmla="*/ 279406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715905 w 5989961"/>
              <a:gd name="connsiteY7" fmla="*/ 352713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374711 w 5989961"/>
              <a:gd name="connsiteY7" fmla="*/ 564489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374711 w 5989961"/>
              <a:gd name="connsiteY7" fmla="*/ 564489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579427 w 5989961"/>
              <a:gd name="connsiteY7" fmla="*/ 499327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579427 w 5989961"/>
              <a:gd name="connsiteY7" fmla="*/ 499327 h 1771934"/>
              <a:gd name="connsiteX8" fmla="*/ 3131789 w 5989961"/>
              <a:gd name="connsiteY8" fmla="*/ 114033 h 1771934"/>
              <a:gd name="connsiteX0" fmla="*/ 3280939 w 6139111"/>
              <a:gd name="connsiteY0" fmla="*/ 341407 h 1999308"/>
              <a:gd name="connsiteX1" fmla="*/ 5859705 w 6139111"/>
              <a:gd name="connsiteY1" fmla="*/ 227374 h 1999308"/>
              <a:gd name="connsiteX2" fmla="*/ 6139111 w 6139111"/>
              <a:gd name="connsiteY2" fmla="*/ 506780 h 1999308"/>
              <a:gd name="connsiteX3" fmla="*/ 6139111 w 6139111"/>
              <a:gd name="connsiteY3" fmla="*/ 1903774 h 1999308"/>
              <a:gd name="connsiteX4" fmla="*/ 6139111 w 6139111"/>
              <a:gd name="connsiteY4" fmla="*/ 1903774 h 1999308"/>
              <a:gd name="connsiteX5" fmla="*/ 3301783 w 6139111"/>
              <a:gd name="connsiteY5" fmla="*/ 1999308 h 1999308"/>
              <a:gd name="connsiteX6" fmla="*/ 149150 w 6139111"/>
              <a:gd name="connsiteY6" fmla="*/ 1944717 h 1999308"/>
              <a:gd name="connsiteX7" fmla="*/ 569956 w 6139111"/>
              <a:gd name="connsiteY7" fmla="*/ 27816 h 1999308"/>
              <a:gd name="connsiteX8" fmla="*/ 2728577 w 6139111"/>
              <a:gd name="connsiteY8" fmla="*/ 726701 h 1999308"/>
              <a:gd name="connsiteX9" fmla="*/ 3280939 w 6139111"/>
              <a:gd name="connsiteY9" fmla="*/ 341407 h 1999308"/>
              <a:gd name="connsiteX0" fmla="*/ 5101706 w 7959878"/>
              <a:gd name="connsiteY0" fmla="*/ 313592 h 1971493"/>
              <a:gd name="connsiteX1" fmla="*/ 7680472 w 7959878"/>
              <a:gd name="connsiteY1" fmla="*/ 199559 h 1971493"/>
              <a:gd name="connsiteX2" fmla="*/ 7959878 w 7959878"/>
              <a:gd name="connsiteY2" fmla="*/ 478965 h 1971493"/>
              <a:gd name="connsiteX3" fmla="*/ 7959878 w 7959878"/>
              <a:gd name="connsiteY3" fmla="*/ 1875959 h 1971493"/>
              <a:gd name="connsiteX4" fmla="*/ 7959878 w 7959878"/>
              <a:gd name="connsiteY4" fmla="*/ 1875959 h 1971493"/>
              <a:gd name="connsiteX5" fmla="*/ 5122550 w 7959878"/>
              <a:gd name="connsiteY5" fmla="*/ 1971493 h 1971493"/>
              <a:gd name="connsiteX6" fmla="*/ 1969917 w 7959878"/>
              <a:gd name="connsiteY6" fmla="*/ 1916902 h 1971493"/>
              <a:gd name="connsiteX7" fmla="*/ 2364 w 7959878"/>
              <a:gd name="connsiteY7" fmla="*/ 1107750 h 1971493"/>
              <a:gd name="connsiteX8" fmla="*/ 2390723 w 7959878"/>
              <a:gd name="connsiteY8" fmla="*/ 1 h 1971493"/>
              <a:gd name="connsiteX9" fmla="*/ 4549344 w 7959878"/>
              <a:gd name="connsiteY9" fmla="*/ 698886 h 1971493"/>
              <a:gd name="connsiteX10" fmla="*/ 5101706 w 7959878"/>
              <a:gd name="connsiteY10" fmla="*/ 313592 h 1971493"/>
              <a:gd name="connsiteX0" fmla="*/ 5101706 w 7959878"/>
              <a:gd name="connsiteY0" fmla="*/ 358824 h 2016725"/>
              <a:gd name="connsiteX1" fmla="*/ 7680472 w 7959878"/>
              <a:gd name="connsiteY1" fmla="*/ 244791 h 2016725"/>
              <a:gd name="connsiteX2" fmla="*/ 7959878 w 7959878"/>
              <a:gd name="connsiteY2" fmla="*/ 524197 h 2016725"/>
              <a:gd name="connsiteX3" fmla="*/ 7959878 w 7959878"/>
              <a:gd name="connsiteY3" fmla="*/ 1921191 h 2016725"/>
              <a:gd name="connsiteX4" fmla="*/ 7959878 w 7959878"/>
              <a:gd name="connsiteY4" fmla="*/ 1921191 h 2016725"/>
              <a:gd name="connsiteX5" fmla="*/ 5122550 w 7959878"/>
              <a:gd name="connsiteY5" fmla="*/ 2016725 h 2016725"/>
              <a:gd name="connsiteX6" fmla="*/ 1969917 w 7959878"/>
              <a:gd name="connsiteY6" fmla="*/ 1962134 h 2016725"/>
              <a:gd name="connsiteX7" fmla="*/ 2364 w 7959878"/>
              <a:gd name="connsiteY7" fmla="*/ 1152982 h 2016725"/>
              <a:gd name="connsiteX8" fmla="*/ 2390723 w 7959878"/>
              <a:gd name="connsiteY8" fmla="*/ 45233 h 2016725"/>
              <a:gd name="connsiteX9" fmla="*/ 3032168 w 7959878"/>
              <a:gd name="connsiteY9" fmla="*/ 289589 h 2016725"/>
              <a:gd name="connsiteX10" fmla="*/ 4549344 w 7959878"/>
              <a:gd name="connsiteY10" fmla="*/ 744118 h 2016725"/>
              <a:gd name="connsiteX11" fmla="*/ 5101706 w 7959878"/>
              <a:gd name="connsiteY11" fmla="*/ 358824 h 2016725"/>
              <a:gd name="connsiteX0" fmla="*/ 5101706 w 7959878"/>
              <a:gd name="connsiteY0" fmla="*/ 351594 h 2009495"/>
              <a:gd name="connsiteX1" fmla="*/ 7680472 w 7959878"/>
              <a:gd name="connsiteY1" fmla="*/ 237561 h 2009495"/>
              <a:gd name="connsiteX2" fmla="*/ 7959878 w 7959878"/>
              <a:gd name="connsiteY2" fmla="*/ 516967 h 2009495"/>
              <a:gd name="connsiteX3" fmla="*/ 7959878 w 7959878"/>
              <a:gd name="connsiteY3" fmla="*/ 1913961 h 2009495"/>
              <a:gd name="connsiteX4" fmla="*/ 7959878 w 7959878"/>
              <a:gd name="connsiteY4" fmla="*/ 1913961 h 2009495"/>
              <a:gd name="connsiteX5" fmla="*/ 5122550 w 7959878"/>
              <a:gd name="connsiteY5" fmla="*/ 2009495 h 2009495"/>
              <a:gd name="connsiteX6" fmla="*/ 1969917 w 7959878"/>
              <a:gd name="connsiteY6" fmla="*/ 1954904 h 2009495"/>
              <a:gd name="connsiteX7" fmla="*/ 2364 w 7959878"/>
              <a:gd name="connsiteY7" fmla="*/ 1145752 h 2009495"/>
              <a:gd name="connsiteX8" fmla="*/ 2022233 w 7959878"/>
              <a:gd name="connsiteY8" fmla="*/ 46148 h 2009495"/>
              <a:gd name="connsiteX9" fmla="*/ 3032168 w 7959878"/>
              <a:gd name="connsiteY9" fmla="*/ 282359 h 2009495"/>
              <a:gd name="connsiteX10" fmla="*/ 4549344 w 7959878"/>
              <a:gd name="connsiteY10" fmla="*/ 736888 h 2009495"/>
              <a:gd name="connsiteX11" fmla="*/ 5101706 w 7959878"/>
              <a:gd name="connsiteY11" fmla="*/ 351594 h 2009495"/>
              <a:gd name="connsiteX0" fmla="*/ 5101706 w 7959878"/>
              <a:gd name="connsiteY0" fmla="*/ 354559 h 2012460"/>
              <a:gd name="connsiteX1" fmla="*/ 7680472 w 7959878"/>
              <a:gd name="connsiteY1" fmla="*/ 240526 h 2012460"/>
              <a:gd name="connsiteX2" fmla="*/ 7959878 w 7959878"/>
              <a:gd name="connsiteY2" fmla="*/ 519932 h 2012460"/>
              <a:gd name="connsiteX3" fmla="*/ 7959878 w 7959878"/>
              <a:gd name="connsiteY3" fmla="*/ 1916926 h 2012460"/>
              <a:gd name="connsiteX4" fmla="*/ 7959878 w 7959878"/>
              <a:gd name="connsiteY4" fmla="*/ 1916926 h 2012460"/>
              <a:gd name="connsiteX5" fmla="*/ 5122550 w 7959878"/>
              <a:gd name="connsiteY5" fmla="*/ 2012460 h 2012460"/>
              <a:gd name="connsiteX6" fmla="*/ 1969917 w 7959878"/>
              <a:gd name="connsiteY6" fmla="*/ 1957869 h 2012460"/>
              <a:gd name="connsiteX7" fmla="*/ 2364 w 7959878"/>
              <a:gd name="connsiteY7" fmla="*/ 1148717 h 2012460"/>
              <a:gd name="connsiteX8" fmla="*/ 2022233 w 7959878"/>
              <a:gd name="connsiteY8" fmla="*/ 49113 h 2012460"/>
              <a:gd name="connsiteX9" fmla="*/ 3059464 w 7959878"/>
              <a:gd name="connsiteY9" fmla="*/ 260889 h 2012460"/>
              <a:gd name="connsiteX10" fmla="*/ 4549344 w 7959878"/>
              <a:gd name="connsiteY10" fmla="*/ 739853 h 2012460"/>
              <a:gd name="connsiteX11" fmla="*/ 5101706 w 7959878"/>
              <a:gd name="connsiteY11" fmla="*/ 354559 h 2012460"/>
              <a:gd name="connsiteX0" fmla="*/ 5101706 w 7959878"/>
              <a:gd name="connsiteY0" fmla="*/ 237024 h 1894925"/>
              <a:gd name="connsiteX1" fmla="*/ 7680472 w 7959878"/>
              <a:gd name="connsiteY1" fmla="*/ 122991 h 1894925"/>
              <a:gd name="connsiteX2" fmla="*/ 7959878 w 7959878"/>
              <a:gd name="connsiteY2" fmla="*/ 402397 h 1894925"/>
              <a:gd name="connsiteX3" fmla="*/ 7959878 w 7959878"/>
              <a:gd name="connsiteY3" fmla="*/ 1799391 h 1894925"/>
              <a:gd name="connsiteX4" fmla="*/ 7959878 w 7959878"/>
              <a:gd name="connsiteY4" fmla="*/ 1799391 h 1894925"/>
              <a:gd name="connsiteX5" fmla="*/ 5122550 w 7959878"/>
              <a:gd name="connsiteY5" fmla="*/ 1894925 h 1894925"/>
              <a:gd name="connsiteX6" fmla="*/ 1969917 w 7959878"/>
              <a:gd name="connsiteY6" fmla="*/ 1840334 h 1894925"/>
              <a:gd name="connsiteX7" fmla="*/ 2364 w 7959878"/>
              <a:gd name="connsiteY7" fmla="*/ 1031182 h 1894925"/>
              <a:gd name="connsiteX8" fmla="*/ 1844812 w 7959878"/>
              <a:gd name="connsiteY8" fmla="*/ 78192 h 1894925"/>
              <a:gd name="connsiteX9" fmla="*/ 3059464 w 7959878"/>
              <a:gd name="connsiteY9" fmla="*/ 143354 h 1894925"/>
              <a:gd name="connsiteX10" fmla="*/ 4549344 w 7959878"/>
              <a:gd name="connsiteY10" fmla="*/ 622318 h 1894925"/>
              <a:gd name="connsiteX11" fmla="*/ 5101706 w 7959878"/>
              <a:gd name="connsiteY11" fmla="*/ 237024 h 1894925"/>
              <a:gd name="connsiteX0" fmla="*/ 5101706 w 7959878"/>
              <a:gd name="connsiteY0" fmla="*/ 219056 h 1876957"/>
              <a:gd name="connsiteX1" fmla="*/ 7680472 w 7959878"/>
              <a:gd name="connsiteY1" fmla="*/ 105023 h 1876957"/>
              <a:gd name="connsiteX2" fmla="*/ 7959878 w 7959878"/>
              <a:gd name="connsiteY2" fmla="*/ 384429 h 1876957"/>
              <a:gd name="connsiteX3" fmla="*/ 7959878 w 7959878"/>
              <a:gd name="connsiteY3" fmla="*/ 1781423 h 1876957"/>
              <a:gd name="connsiteX4" fmla="*/ 7959878 w 7959878"/>
              <a:gd name="connsiteY4" fmla="*/ 1781423 h 1876957"/>
              <a:gd name="connsiteX5" fmla="*/ 5122550 w 7959878"/>
              <a:gd name="connsiteY5" fmla="*/ 1876957 h 1876957"/>
              <a:gd name="connsiteX6" fmla="*/ 1969917 w 7959878"/>
              <a:gd name="connsiteY6" fmla="*/ 1822366 h 1876957"/>
              <a:gd name="connsiteX7" fmla="*/ 2364 w 7959878"/>
              <a:gd name="connsiteY7" fmla="*/ 1013214 h 1876957"/>
              <a:gd name="connsiteX8" fmla="*/ 1844812 w 7959878"/>
              <a:gd name="connsiteY8" fmla="*/ 60224 h 1876957"/>
              <a:gd name="connsiteX9" fmla="*/ 3059464 w 7959878"/>
              <a:gd name="connsiteY9" fmla="*/ 125386 h 1876957"/>
              <a:gd name="connsiteX10" fmla="*/ 3277827 w 7959878"/>
              <a:gd name="connsiteY10" fmla="*/ 296435 h 1876957"/>
              <a:gd name="connsiteX11" fmla="*/ 4549344 w 7959878"/>
              <a:gd name="connsiteY11" fmla="*/ 604350 h 1876957"/>
              <a:gd name="connsiteX12" fmla="*/ 5101706 w 7959878"/>
              <a:gd name="connsiteY12" fmla="*/ 219056 h 1876957"/>
              <a:gd name="connsiteX0" fmla="*/ 5101706 w 7959878"/>
              <a:gd name="connsiteY0" fmla="*/ 253335 h 1911236"/>
              <a:gd name="connsiteX1" fmla="*/ 7680472 w 7959878"/>
              <a:gd name="connsiteY1" fmla="*/ 139302 h 1911236"/>
              <a:gd name="connsiteX2" fmla="*/ 7959878 w 7959878"/>
              <a:gd name="connsiteY2" fmla="*/ 418708 h 1911236"/>
              <a:gd name="connsiteX3" fmla="*/ 7959878 w 7959878"/>
              <a:gd name="connsiteY3" fmla="*/ 1815702 h 1911236"/>
              <a:gd name="connsiteX4" fmla="*/ 7959878 w 7959878"/>
              <a:gd name="connsiteY4" fmla="*/ 1815702 h 1911236"/>
              <a:gd name="connsiteX5" fmla="*/ 5122550 w 7959878"/>
              <a:gd name="connsiteY5" fmla="*/ 1911236 h 1911236"/>
              <a:gd name="connsiteX6" fmla="*/ 1969917 w 7959878"/>
              <a:gd name="connsiteY6" fmla="*/ 1856645 h 1911236"/>
              <a:gd name="connsiteX7" fmla="*/ 2364 w 7959878"/>
              <a:gd name="connsiteY7" fmla="*/ 1047493 h 1911236"/>
              <a:gd name="connsiteX8" fmla="*/ 1844812 w 7959878"/>
              <a:gd name="connsiteY8" fmla="*/ 94503 h 1911236"/>
              <a:gd name="connsiteX9" fmla="*/ 2868395 w 7959878"/>
              <a:gd name="connsiteY9" fmla="*/ 45632 h 1911236"/>
              <a:gd name="connsiteX10" fmla="*/ 3277827 w 7959878"/>
              <a:gd name="connsiteY10" fmla="*/ 330714 h 1911236"/>
              <a:gd name="connsiteX11" fmla="*/ 4549344 w 7959878"/>
              <a:gd name="connsiteY11" fmla="*/ 638629 h 1911236"/>
              <a:gd name="connsiteX12" fmla="*/ 5101706 w 7959878"/>
              <a:gd name="connsiteY12" fmla="*/ 253335 h 1911236"/>
              <a:gd name="connsiteX0" fmla="*/ 5101706 w 7959878"/>
              <a:gd name="connsiteY0" fmla="*/ 249785 h 1907686"/>
              <a:gd name="connsiteX1" fmla="*/ 7680472 w 7959878"/>
              <a:gd name="connsiteY1" fmla="*/ 135752 h 1907686"/>
              <a:gd name="connsiteX2" fmla="*/ 7959878 w 7959878"/>
              <a:gd name="connsiteY2" fmla="*/ 415158 h 1907686"/>
              <a:gd name="connsiteX3" fmla="*/ 7959878 w 7959878"/>
              <a:gd name="connsiteY3" fmla="*/ 1812152 h 1907686"/>
              <a:gd name="connsiteX4" fmla="*/ 7959878 w 7959878"/>
              <a:gd name="connsiteY4" fmla="*/ 1812152 h 1907686"/>
              <a:gd name="connsiteX5" fmla="*/ 5122550 w 7959878"/>
              <a:gd name="connsiteY5" fmla="*/ 1907686 h 1907686"/>
              <a:gd name="connsiteX6" fmla="*/ 1969917 w 7959878"/>
              <a:gd name="connsiteY6" fmla="*/ 1853095 h 1907686"/>
              <a:gd name="connsiteX7" fmla="*/ 2364 w 7959878"/>
              <a:gd name="connsiteY7" fmla="*/ 1043943 h 1907686"/>
              <a:gd name="connsiteX8" fmla="*/ 1844812 w 7959878"/>
              <a:gd name="connsiteY8" fmla="*/ 90953 h 1907686"/>
              <a:gd name="connsiteX9" fmla="*/ 3045816 w 7959878"/>
              <a:gd name="connsiteY9" fmla="*/ 50227 h 1907686"/>
              <a:gd name="connsiteX10" fmla="*/ 3277827 w 7959878"/>
              <a:gd name="connsiteY10" fmla="*/ 327164 h 1907686"/>
              <a:gd name="connsiteX11" fmla="*/ 4549344 w 7959878"/>
              <a:gd name="connsiteY11" fmla="*/ 635079 h 1907686"/>
              <a:gd name="connsiteX12" fmla="*/ 5101706 w 7959878"/>
              <a:gd name="connsiteY12" fmla="*/ 249785 h 1907686"/>
              <a:gd name="connsiteX0" fmla="*/ 5101706 w 7959878"/>
              <a:gd name="connsiteY0" fmla="*/ 249785 h 1907686"/>
              <a:gd name="connsiteX1" fmla="*/ 7680472 w 7959878"/>
              <a:gd name="connsiteY1" fmla="*/ 135752 h 1907686"/>
              <a:gd name="connsiteX2" fmla="*/ 7959878 w 7959878"/>
              <a:gd name="connsiteY2" fmla="*/ 415158 h 1907686"/>
              <a:gd name="connsiteX3" fmla="*/ 7959878 w 7959878"/>
              <a:gd name="connsiteY3" fmla="*/ 1812152 h 1907686"/>
              <a:gd name="connsiteX4" fmla="*/ 7959878 w 7959878"/>
              <a:gd name="connsiteY4" fmla="*/ 1812152 h 1907686"/>
              <a:gd name="connsiteX5" fmla="*/ 5122550 w 7959878"/>
              <a:gd name="connsiteY5" fmla="*/ 1907686 h 1907686"/>
              <a:gd name="connsiteX6" fmla="*/ 1969917 w 7959878"/>
              <a:gd name="connsiteY6" fmla="*/ 1853095 h 1907686"/>
              <a:gd name="connsiteX7" fmla="*/ 2364 w 7959878"/>
              <a:gd name="connsiteY7" fmla="*/ 1043943 h 1907686"/>
              <a:gd name="connsiteX8" fmla="*/ 1844812 w 7959878"/>
              <a:gd name="connsiteY8" fmla="*/ 90953 h 1907686"/>
              <a:gd name="connsiteX9" fmla="*/ 3045816 w 7959878"/>
              <a:gd name="connsiteY9" fmla="*/ 50227 h 1907686"/>
              <a:gd name="connsiteX10" fmla="*/ 3305123 w 7959878"/>
              <a:gd name="connsiteY10" fmla="*/ 270148 h 1907686"/>
              <a:gd name="connsiteX11" fmla="*/ 4549344 w 7959878"/>
              <a:gd name="connsiteY11" fmla="*/ 635079 h 1907686"/>
              <a:gd name="connsiteX12" fmla="*/ 5101706 w 7959878"/>
              <a:gd name="connsiteY12" fmla="*/ 249785 h 1907686"/>
              <a:gd name="connsiteX0" fmla="*/ 5101706 w 7959878"/>
              <a:gd name="connsiteY0" fmla="*/ 338190 h 1996091"/>
              <a:gd name="connsiteX1" fmla="*/ 7680472 w 7959878"/>
              <a:gd name="connsiteY1" fmla="*/ 224157 h 1996091"/>
              <a:gd name="connsiteX2" fmla="*/ 7959878 w 7959878"/>
              <a:gd name="connsiteY2" fmla="*/ 503563 h 1996091"/>
              <a:gd name="connsiteX3" fmla="*/ 7959878 w 7959878"/>
              <a:gd name="connsiteY3" fmla="*/ 1900557 h 1996091"/>
              <a:gd name="connsiteX4" fmla="*/ 7959878 w 7959878"/>
              <a:gd name="connsiteY4" fmla="*/ 1900557 h 1996091"/>
              <a:gd name="connsiteX5" fmla="*/ 5122550 w 7959878"/>
              <a:gd name="connsiteY5" fmla="*/ 1996091 h 1996091"/>
              <a:gd name="connsiteX6" fmla="*/ 1969917 w 7959878"/>
              <a:gd name="connsiteY6" fmla="*/ 1941500 h 1996091"/>
              <a:gd name="connsiteX7" fmla="*/ 2364 w 7959878"/>
              <a:gd name="connsiteY7" fmla="*/ 1132348 h 1996091"/>
              <a:gd name="connsiteX8" fmla="*/ 1844812 w 7959878"/>
              <a:gd name="connsiteY8" fmla="*/ 57180 h 1996091"/>
              <a:gd name="connsiteX9" fmla="*/ 3045816 w 7959878"/>
              <a:gd name="connsiteY9" fmla="*/ 138632 h 1996091"/>
              <a:gd name="connsiteX10" fmla="*/ 3305123 w 7959878"/>
              <a:gd name="connsiteY10" fmla="*/ 358553 h 1996091"/>
              <a:gd name="connsiteX11" fmla="*/ 4549344 w 7959878"/>
              <a:gd name="connsiteY11" fmla="*/ 723484 h 1996091"/>
              <a:gd name="connsiteX12" fmla="*/ 5101706 w 7959878"/>
              <a:gd name="connsiteY12" fmla="*/ 338190 h 1996091"/>
              <a:gd name="connsiteX0" fmla="*/ 5101706 w 7959878"/>
              <a:gd name="connsiteY0" fmla="*/ 338190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549344 w 7959878"/>
              <a:gd name="connsiteY12" fmla="*/ 723484 h 1996091"/>
              <a:gd name="connsiteX13" fmla="*/ 5101706 w 7959878"/>
              <a:gd name="connsiteY13" fmla="*/ 338190 h 1996091"/>
              <a:gd name="connsiteX0" fmla="*/ 5115354 w 7959878"/>
              <a:gd name="connsiteY0" fmla="*/ 37077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549344 w 7959878"/>
              <a:gd name="connsiteY12" fmla="*/ 723484 h 1996091"/>
              <a:gd name="connsiteX13" fmla="*/ 5115354 w 7959878"/>
              <a:gd name="connsiteY13" fmla="*/ 370771 h 1996091"/>
              <a:gd name="connsiteX0" fmla="*/ 5115354 w 7959878"/>
              <a:gd name="connsiteY0" fmla="*/ 37077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522049 w 7959878"/>
              <a:gd name="connsiteY12" fmla="*/ 690903 h 1996091"/>
              <a:gd name="connsiteX13" fmla="*/ 5115354 w 7959878"/>
              <a:gd name="connsiteY13" fmla="*/ 370771 h 1996091"/>
              <a:gd name="connsiteX0" fmla="*/ 5074411 w 7959878"/>
              <a:gd name="connsiteY0" fmla="*/ 37077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522049 w 7959878"/>
              <a:gd name="connsiteY12" fmla="*/ 690903 h 1996091"/>
              <a:gd name="connsiteX13" fmla="*/ 5074411 w 7959878"/>
              <a:gd name="connsiteY13" fmla="*/ 370771 h 1996091"/>
              <a:gd name="connsiteX0" fmla="*/ 5074411 w 7959878"/>
              <a:gd name="connsiteY0" fmla="*/ 37077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617584 w 7959878"/>
              <a:gd name="connsiteY12" fmla="*/ 642032 h 1996091"/>
              <a:gd name="connsiteX13" fmla="*/ 5074411 w 7959878"/>
              <a:gd name="connsiteY13" fmla="*/ 370771 h 1996091"/>
              <a:gd name="connsiteX0" fmla="*/ 5115354 w 7959878"/>
              <a:gd name="connsiteY0" fmla="*/ 38706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617584 w 7959878"/>
              <a:gd name="connsiteY12" fmla="*/ 642032 h 1996091"/>
              <a:gd name="connsiteX13" fmla="*/ 5115354 w 7959878"/>
              <a:gd name="connsiteY13" fmla="*/ 387061 h 1996091"/>
              <a:gd name="connsiteX0" fmla="*/ 5088059 w 7959878"/>
              <a:gd name="connsiteY0" fmla="*/ 362625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617584 w 7959878"/>
              <a:gd name="connsiteY12" fmla="*/ 642032 h 1996091"/>
              <a:gd name="connsiteX13" fmla="*/ 5088059 w 7959878"/>
              <a:gd name="connsiteY13" fmla="*/ 362625 h 1996091"/>
              <a:gd name="connsiteX0" fmla="*/ 5086338 w 7958157"/>
              <a:gd name="connsiteY0" fmla="*/ 1186167 h 2819633"/>
              <a:gd name="connsiteX1" fmla="*/ 7274900 w 7958157"/>
              <a:gd name="connsiteY1" fmla="*/ 1059917 h 2819633"/>
              <a:gd name="connsiteX2" fmla="*/ 7678751 w 7958157"/>
              <a:gd name="connsiteY2" fmla="*/ 1047699 h 2819633"/>
              <a:gd name="connsiteX3" fmla="*/ 7958157 w 7958157"/>
              <a:gd name="connsiteY3" fmla="*/ 1327105 h 2819633"/>
              <a:gd name="connsiteX4" fmla="*/ 7958157 w 7958157"/>
              <a:gd name="connsiteY4" fmla="*/ 2724099 h 2819633"/>
              <a:gd name="connsiteX5" fmla="*/ 7958157 w 7958157"/>
              <a:gd name="connsiteY5" fmla="*/ 2724099 h 2819633"/>
              <a:gd name="connsiteX6" fmla="*/ 5120829 w 7958157"/>
              <a:gd name="connsiteY6" fmla="*/ 2819633 h 2819633"/>
              <a:gd name="connsiteX7" fmla="*/ 1968196 w 7958157"/>
              <a:gd name="connsiteY7" fmla="*/ 2765042 h 2819633"/>
              <a:gd name="connsiteX8" fmla="*/ 643 w 7958157"/>
              <a:gd name="connsiteY8" fmla="*/ 1955890 h 2819633"/>
              <a:gd name="connsiteX9" fmla="*/ 2183333 w 7958157"/>
              <a:gd name="connsiteY9" fmla="*/ 17708 h 2819633"/>
              <a:gd name="connsiteX10" fmla="*/ 3044095 w 7958157"/>
              <a:gd name="connsiteY10" fmla="*/ 962174 h 2819633"/>
              <a:gd name="connsiteX11" fmla="*/ 3303402 w 7958157"/>
              <a:gd name="connsiteY11" fmla="*/ 1182095 h 2819633"/>
              <a:gd name="connsiteX12" fmla="*/ 4615863 w 7958157"/>
              <a:gd name="connsiteY12" fmla="*/ 1465574 h 2819633"/>
              <a:gd name="connsiteX13" fmla="*/ 5086338 w 7958157"/>
              <a:gd name="connsiteY13" fmla="*/ 1186167 h 2819633"/>
              <a:gd name="connsiteX0" fmla="*/ 6340686 w 9212505"/>
              <a:gd name="connsiteY0" fmla="*/ 1169764 h 2803230"/>
              <a:gd name="connsiteX1" fmla="*/ 8529248 w 9212505"/>
              <a:gd name="connsiteY1" fmla="*/ 1043514 h 2803230"/>
              <a:gd name="connsiteX2" fmla="*/ 8933099 w 9212505"/>
              <a:gd name="connsiteY2" fmla="*/ 1031296 h 2803230"/>
              <a:gd name="connsiteX3" fmla="*/ 9212505 w 9212505"/>
              <a:gd name="connsiteY3" fmla="*/ 1310702 h 2803230"/>
              <a:gd name="connsiteX4" fmla="*/ 9212505 w 9212505"/>
              <a:gd name="connsiteY4" fmla="*/ 2707696 h 2803230"/>
              <a:gd name="connsiteX5" fmla="*/ 9212505 w 9212505"/>
              <a:gd name="connsiteY5" fmla="*/ 2707696 h 2803230"/>
              <a:gd name="connsiteX6" fmla="*/ 6375177 w 9212505"/>
              <a:gd name="connsiteY6" fmla="*/ 2803230 h 2803230"/>
              <a:gd name="connsiteX7" fmla="*/ 3222544 w 9212505"/>
              <a:gd name="connsiteY7" fmla="*/ 2748639 h 2803230"/>
              <a:gd name="connsiteX8" fmla="*/ 349 w 9212505"/>
              <a:gd name="connsiteY8" fmla="*/ 1171659 h 2803230"/>
              <a:gd name="connsiteX9" fmla="*/ 3437681 w 9212505"/>
              <a:gd name="connsiteY9" fmla="*/ 1305 h 2803230"/>
              <a:gd name="connsiteX10" fmla="*/ 4298443 w 9212505"/>
              <a:gd name="connsiteY10" fmla="*/ 945771 h 2803230"/>
              <a:gd name="connsiteX11" fmla="*/ 4557750 w 9212505"/>
              <a:gd name="connsiteY11" fmla="*/ 1165692 h 2803230"/>
              <a:gd name="connsiteX12" fmla="*/ 5870211 w 9212505"/>
              <a:gd name="connsiteY12" fmla="*/ 1449171 h 2803230"/>
              <a:gd name="connsiteX13" fmla="*/ 6340686 w 9212505"/>
              <a:gd name="connsiteY13" fmla="*/ 1169764 h 2803230"/>
              <a:gd name="connsiteX0" fmla="*/ 6340686 w 9212505"/>
              <a:gd name="connsiteY0" fmla="*/ 1169764 h 2803230"/>
              <a:gd name="connsiteX1" fmla="*/ 8529248 w 9212505"/>
              <a:gd name="connsiteY1" fmla="*/ 1043514 h 2803230"/>
              <a:gd name="connsiteX2" fmla="*/ 8933099 w 9212505"/>
              <a:gd name="connsiteY2" fmla="*/ 1031296 h 2803230"/>
              <a:gd name="connsiteX3" fmla="*/ 9212505 w 9212505"/>
              <a:gd name="connsiteY3" fmla="*/ 1310702 h 2803230"/>
              <a:gd name="connsiteX4" fmla="*/ 9212505 w 9212505"/>
              <a:gd name="connsiteY4" fmla="*/ 2707696 h 2803230"/>
              <a:gd name="connsiteX5" fmla="*/ 9212505 w 9212505"/>
              <a:gd name="connsiteY5" fmla="*/ 2707696 h 2803230"/>
              <a:gd name="connsiteX6" fmla="*/ 6375177 w 9212505"/>
              <a:gd name="connsiteY6" fmla="*/ 2803230 h 2803230"/>
              <a:gd name="connsiteX7" fmla="*/ 3222544 w 9212505"/>
              <a:gd name="connsiteY7" fmla="*/ 2748639 h 2803230"/>
              <a:gd name="connsiteX8" fmla="*/ 349 w 9212505"/>
              <a:gd name="connsiteY8" fmla="*/ 1171659 h 2803230"/>
              <a:gd name="connsiteX9" fmla="*/ 3437681 w 9212505"/>
              <a:gd name="connsiteY9" fmla="*/ 1305 h 2803230"/>
              <a:gd name="connsiteX10" fmla="*/ 4298443 w 9212505"/>
              <a:gd name="connsiteY10" fmla="*/ 945771 h 2803230"/>
              <a:gd name="connsiteX11" fmla="*/ 4557750 w 9212505"/>
              <a:gd name="connsiteY11" fmla="*/ 1165692 h 2803230"/>
              <a:gd name="connsiteX12" fmla="*/ 5848946 w 9212505"/>
              <a:gd name="connsiteY12" fmla="*/ 1379368 h 2803230"/>
              <a:gd name="connsiteX13" fmla="*/ 6340686 w 9212505"/>
              <a:gd name="connsiteY13" fmla="*/ 1169764 h 2803230"/>
              <a:gd name="connsiteX0" fmla="*/ 6340686 w 9212505"/>
              <a:gd name="connsiteY0" fmla="*/ 1169754 h 2803220"/>
              <a:gd name="connsiteX1" fmla="*/ 8529248 w 9212505"/>
              <a:gd name="connsiteY1" fmla="*/ 1043504 h 2803220"/>
              <a:gd name="connsiteX2" fmla="*/ 8933099 w 9212505"/>
              <a:gd name="connsiteY2" fmla="*/ 1031286 h 2803220"/>
              <a:gd name="connsiteX3" fmla="*/ 9212505 w 9212505"/>
              <a:gd name="connsiteY3" fmla="*/ 1310692 h 2803220"/>
              <a:gd name="connsiteX4" fmla="*/ 9212505 w 9212505"/>
              <a:gd name="connsiteY4" fmla="*/ 2707686 h 2803220"/>
              <a:gd name="connsiteX5" fmla="*/ 9212505 w 9212505"/>
              <a:gd name="connsiteY5" fmla="*/ 2707686 h 2803220"/>
              <a:gd name="connsiteX6" fmla="*/ 6375177 w 9212505"/>
              <a:gd name="connsiteY6" fmla="*/ 2803220 h 2803220"/>
              <a:gd name="connsiteX7" fmla="*/ 3222544 w 9212505"/>
              <a:gd name="connsiteY7" fmla="*/ 2748629 h 2803220"/>
              <a:gd name="connsiteX8" fmla="*/ 349 w 9212505"/>
              <a:gd name="connsiteY8" fmla="*/ 1171649 h 2803220"/>
              <a:gd name="connsiteX9" fmla="*/ 3437681 w 9212505"/>
              <a:gd name="connsiteY9" fmla="*/ 1295 h 2803220"/>
              <a:gd name="connsiteX10" fmla="*/ 4298443 w 9212505"/>
              <a:gd name="connsiteY10" fmla="*/ 945761 h 2803220"/>
              <a:gd name="connsiteX11" fmla="*/ 4600280 w 9212505"/>
              <a:gd name="connsiteY11" fmla="*/ 1127607 h 2803220"/>
              <a:gd name="connsiteX12" fmla="*/ 5848946 w 9212505"/>
              <a:gd name="connsiteY12" fmla="*/ 1379358 h 2803220"/>
              <a:gd name="connsiteX13" fmla="*/ 6340686 w 9212505"/>
              <a:gd name="connsiteY13" fmla="*/ 1169754 h 2803220"/>
              <a:gd name="connsiteX0" fmla="*/ 6340686 w 9212505"/>
              <a:gd name="connsiteY0" fmla="*/ 1170006 h 2803472"/>
              <a:gd name="connsiteX1" fmla="*/ 8529248 w 9212505"/>
              <a:gd name="connsiteY1" fmla="*/ 1043756 h 2803472"/>
              <a:gd name="connsiteX2" fmla="*/ 8933099 w 9212505"/>
              <a:gd name="connsiteY2" fmla="*/ 1031538 h 2803472"/>
              <a:gd name="connsiteX3" fmla="*/ 9212505 w 9212505"/>
              <a:gd name="connsiteY3" fmla="*/ 1310944 h 2803472"/>
              <a:gd name="connsiteX4" fmla="*/ 9212505 w 9212505"/>
              <a:gd name="connsiteY4" fmla="*/ 2707938 h 2803472"/>
              <a:gd name="connsiteX5" fmla="*/ 9212505 w 9212505"/>
              <a:gd name="connsiteY5" fmla="*/ 2707938 h 2803472"/>
              <a:gd name="connsiteX6" fmla="*/ 6375177 w 9212505"/>
              <a:gd name="connsiteY6" fmla="*/ 2803472 h 2803472"/>
              <a:gd name="connsiteX7" fmla="*/ 3222544 w 9212505"/>
              <a:gd name="connsiteY7" fmla="*/ 2748881 h 2803472"/>
              <a:gd name="connsiteX8" fmla="*/ 349 w 9212505"/>
              <a:gd name="connsiteY8" fmla="*/ 1171901 h 2803472"/>
              <a:gd name="connsiteX9" fmla="*/ 3437681 w 9212505"/>
              <a:gd name="connsiteY9" fmla="*/ 1547 h 2803472"/>
              <a:gd name="connsiteX10" fmla="*/ 4340973 w 9212505"/>
              <a:gd name="connsiteY10" fmla="*/ 926976 h 2803472"/>
              <a:gd name="connsiteX11" fmla="*/ 4600280 w 9212505"/>
              <a:gd name="connsiteY11" fmla="*/ 1127859 h 2803472"/>
              <a:gd name="connsiteX12" fmla="*/ 5848946 w 9212505"/>
              <a:gd name="connsiteY12" fmla="*/ 1379610 h 2803472"/>
              <a:gd name="connsiteX13" fmla="*/ 6340686 w 9212505"/>
              <a:gd name="connsiteY13" fmla="*/ 1170006 h 2803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12505" h="2803472">
                <a:moveTo>
                  <a:pt x="6340686" y="1170006"/>
                </a:moveTo>
                <a:lnTo>
                  <a:pt x="8529248" y="1043756"/>
                </a:lnTo>
                <a:lnTo>
                  <a:pt x="8933099" y="1031538"/>
                </a:lnTo>
                <a:lnTo>
                  <a:pt x="9212505" y="1310944"/>
                </a:lnTo>
                <a:lnTo>
                  <a:pt x="9212505" y="2707938"/>
                </a:lnTo>
                <a:lnTo>
                  <a:pt x="9212505" y="2707938"/>
                </a:lnTo>
                <a:lnTo>
                  <a:pt x="6375177" y="2803472"/>
                </a:lnTo>
                <a:lnTo>
                  <a:pt x="3222544" y="2748881"/>
                </a:lnTo>
                <a:cubicBezTo>
                  <a:pt x="2694451" y="2537047"/>
                  <a:pt x="-35507" y="1629790"/>
                  <a:pt x="349" y="1171901"/>
                </a:cubicBezTo>
                <a:cubicBezTo>
                  <a:pt x="36205" y="714012"/>
                  <a:pt x="2714244" y="42368"/>
                  <a:pt x="3437681" y="1547"/>
                </a:cubicBezTo>
                <a:cubicBezTo>
                  <a:pt x="4161118" y="-39274"/>
                  <a:pt x="4147207" y="739257"/>
                  <a:pt x="4340973" y="926976"/>
                </a:cubicBezTo>
                <a:cubicBezTo>
                  <a:pt x="4534739" y="1114695"/>
                  <a:pt x="4351967" y="1048032"/>
                  <a:pt x="4600280" y="1127859"/>
                </a:cubicBezTo>
                <a:cubicBezTo>
                  <a:pt x="4848593" y="1207686"/>
                  <a:pt x="5560889" y="1384361"/>
                  <a:pt x="5848946" y="1379610"/>
                </a:cubicBezTo>
                <a:lnTo>
                  <a:pt x="6340686" y="1170006"/>
                </a:ln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731582" y="0"/>
            <a:ext cx="7750776" cy="923330"/>
          </a:xfrm>
          <a:prstGeom prst="rect">
            <a:avLst/>
          </a:prstGeom>
          <a:noFill/>
        </p:spPr>
        <p:txBody>
          <a:bodyPr wrap="none">
            <a:spAutoFit/>
          </a:bodyPr>
          <a:lstStyle/>
          <a:p>
            <a:pPr algn="ctr" fontAlgn="auto">
              <a:spcBef>
                <a:spcPts val="0"/>
              </a:spcBef>
              <a:spcAft>
                <a:spcPts val="0"/>
              </a:spcAft>
              <a:defRPr/>
            </a:pPr>
            <a:r>
              <a:rPr lang="en-US" sz="5400" b="1" spc="100" dirty="0">
                <a:ln w="18000">
                  <a:solidFill>
                    <a:schemeClr val="accent1">
                      <a:satMod val="200000"/>
                      <a:tint val="72000"/>
                    </a:schemeClr>
                  </a:solidFill>
                  <a:prstDash val="solid"/>
                </a:ln>
                <a:solidFill>
                  <a:srgbClr val="00B050">
                    <a:alpha val="23000"/>
                  </a:srgbClr>
                </a:solidFill>
                <a:effectLst>
                  <a:outerShdw blurRad="25000" dist="20000" dir="16020000" algn="tl">
                    <a:schemeClr val="accent1">
                      <a:satMod val="200000"/>
                      <a:shade val="1000"/>
                      <a:alpha val="60000"/>
                    </a:schemeClr>
                  </a:outerShdw>
                </a:effectLst>
                <a:latin typeface="+mn-lt"/>
                <a:cs typeface="+mn-cs"/>
              </a:rPr>
              <a:t>The </a:t>
            </a:r>
            <a:r>
              <a:rPr lang="en-US" sz="5400" b="1" spc="100" dirty="0" smtClean="0">
                <a:ln w="18000">
                  <a:solidFill>
                    <a:schemeClr val="accent1">
                      <a:satMod val="200000"/>
                      <a:tint val="72000"/>
                    </a:schemeClr>
                  </a:solidFill>
                  <a:prstDash val="solid"/>
                </a:ln>
                <a:solidFill>
                  <a:srgbClr val="00B050">
                    <a:alpha val="23000"/>
                  </a:srgbClr>
                </a:solidFill>
                <a:effectLst>
                  <a:outerShdw blurRad="25000" dist="20000" dir="16020000" algn="tl">
                    <a:schemeClr val="accent1">
                      <a:satMod val="200000"/>
                      <a:shade val="1000"/>
                      <a:alpha val="60000"/>
                    </a:schemeClr>
                  </a:outerShdw>
                </a:effectLst>
                <a:latin typeface="+mn-lt"/>
                <a:cs typeface="+mn-cs"/>
              </a:rPr>
              <a:t>“Try-Motor” Mode</a:t>
            </a:r>
            <a:endParaRPr lang="en-US" sz="5400" b="1" spc="100" dirty="0">
              <a:ln w="18000">
                <a:solidFill>
                  <a:schemeClr val="accent1">
                    <a:satMod val="200000"/>
                    <a:tint val="72000"/>
                  </a:schemeClr>
                </a:solidFill>
                <a:prstDash val="solid"/>
              </a:ln>
              <a:solidFill>
                <a:srgbClr val="00B050">
                  <a:alpha val="23000"/>
                </a:srgbClr>
              </a:solidFill>
              <a:effectLst>
                <a:outerShdw blurRad="25000" dist="20000" dir="16020000" algn="tl">
                  <a:schemeClr val="accent1">
                    <a:satMod val="200000"/>
                    <a:shade val="1000"/>
                    <a:alpha val="60000"/>
                  </a:schemeClr>
                </a:outerShdw>
              </a:effectLst>
              <a:latin typeface="+mn-lt"/>
              <a:cs typeface="+mn-cs"/>
            </a:endParaRPr>
          </a:p>
        </p:txBody>
      </p:sp>
      <p:sp>
        <p:nvSpPr>
          <p:cNvPr id="2052" name="TextBox 3"/>
          <p:cNvSpPr txBox="1">
            <a:spLocks noChangeArrowheads="1"/>
          </p:cNvSpPr>
          <p:nvPr/>
        </p:nvSpPr>
        <p:spPr bwMode="auto">
          <a:xfrm>
            <a:off x="143661" y="2665863"/>
            <a:ext cx="18473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sz="2000" b="1" dirty="0">
              <a:solidFill>
                <a:srgbClr val="FF0000"/>
              </a:solidFill>
              <a:latin typeface="Calibri" pitchFamily="34" charset="0"/>
            </a:endParaRPr>
          </a:p>
        </p:txBody>
      </p:sp>
      <p:sp>
        <p:nvSpPr>
          <p:cNvPr id="4" name="Rectangle 3"/>
          <p:cNvSpPr/>
          <p:nvPr/>
        </p:nvSpPr>
        <p:spPr>
          <a:xfrm>
            <a:off x="8991724" y="2665863"/>
            <a:ext cx="4773266" cy="631661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arallelogram 8"/>
          <p:cNvSpPr/>
          <p:nvPr/>
        </p:nvSpPr>
        <p:spPr>
          <a:xfrm>
            <a:off x="8057516" y="2743199"/>
            <a:ext cx="1086484" cy="1863653"/>
          </a:xfrm>
          <a:custGeom>
            <a:avLst/>
            <a:gdLst>
              <a:gd name="connsiteX0" fmla="*/ 0 w 1333911"/>
              <a:gd name="connsiteY0" fmla="*/ 1143000 h 1143000"/>
              <a:gd name="connsiteX1" fmla="*/ 285750 w 1333911"/>
              <a:gd name="connsiteY1" fmla="*/ 0 h 1143000"/>
              <a:gd name="connsiteX2" fmla="*/ 1333911 w 1333911"/>
              <a:gd name="connsiteY2" fmla="*/ 0 h 1143000"/>
              <a:gd name="connsiteX3" fmla="*/ 1048161 w 1333911"/>
              <a:gd name="connsiteY3" fmla="*/ 1143000 h 1143000"/>
              <a:gd name="connsiteX4" fmla="*/ 0 w 1333911"/>
              <a:gd name="connsiteY4" fmla="*/ 1143000 h 1143000"/>
              <a:gd name="connsiteX0" fmla="*/ 0 w 1333911"/>
              <a:gd name="connsiteY0" fmla="*/ 1143000 h 1538785"/>
              <a:gd name="connsiteX1" fmla="*/ 285750 w 1333911"/>
              <a:gd name="connsiteY1" fmla="*/ 0 h 1538785"/>
              <a:gd name="connsiteX2" fmla="*/ 1333911 w 1333911"/>
              <a:gd name="connsiteY2" fmla="*/ 0 h 1538785"/>
              <a:gd name="connsiteX3" fmla="*/ 1143695 w 1333911"/>
              <a:gd name="connsiteY3" fmla="*/ 1538785 h 1538785"/>
              <a:gd name="connsiteX4" fmla="*/ 0 w 1333911"/>
              <a:gd name="connsiteY4" fmla="*/ 1143000 h 1538785"/>
              <a:gd name="connsiteX0" fmla="*/ 0 w 1333911"/>
              <a:gd name="connsiteY0" fmla="*/ 1143000 h 1538785"/>
              <a:gd name="connsiteX1" fmla="*/ 240948 w 1333911"/>
              <a:gd name="connsiteY1" fmla="*/ 767412 h 1538785"/>
              <a:gd name="connsiteX2" fmla="*/ 285750 w 1333911"/>
              <a:gd name="connsiteY2" fmla="*/ 0 h 1538785"/>
              <a:gd name="connsiteX3" fmla="*/ 1333911 w 1333911"/>
              <a:gd name="connsiteY3" fmla="*/ 0 h 1538785"/>
              <a:gd name="connsiteX4" fmla="*/ 1143695 w 1333911"/>
              <a:gd name="connsiteY4" fmla="*/ 1538785 h 1538785"/>
              <a:gd name="connsiteX5" fmla="*/ 0 w 1333911"/>
              <a:gd name="connsiteY5" fmla="*/ 1143000 h 1538785"/>
              <a:gd name="connsiteX0" fmla="*/ 0 w 1361206"/>
              <a:gd name="connsiteY0" fmla="*/ 1261826 h 1538785"/>
              <a:gd name="connsiteX1" fmla="*/ 268243 w 1361206"/>
              <a:gd name="connsiteY1" fmla="*/ 767412 h 1538785"/>
              <a:gd name="connsiteX2" fmla="*/ 313045 w 1361206"/>
              <a:gd name="connsiteY2" fmla="*/ 0 h 1538785"/>
              <a:gd name="connsiteX3" fmla="*/ 1361206 w 1361206"/>
              <a:gd name="connsiteY3" fmla="*/ 0 h 1538785"/>
              <a:gd name="connsiteX4" fmla="*/ 1170990 w 1361206"/>
              <a:gd name="connsiteY4" fmla="*/ 1538785 h 1538785"/>
              <a:gd name="connsiteX5" fmla="*/ 0 w 1361206"/>
              <a:gd name="connsiteY5" fmla="*/ 1261826 h 1538785"/>
              <a:gd name="connsiteX0" fmla="*/ 14501 w 1375707"/>
              <a:gd name="connsiteY0" fmla="*/ 1309356 h 1586315"/>
              <a:gd name="connsiteX1" fmla="*/ 282744 w 1375707"/>
              <a:gd name="connsiteY1" fmla="*/ 814942 h 1586315"/>
              <a:gd name="connsiteX2" fmla="*/ 0 w 1375707"/>
              <a:gd name="connsiteY2" fmla="*/ 0 h 1586315"/>
              <a:gd name="connsiteX3" fmla="*/ 1375707 w 1375707"/>
              <a:gd name="connsiteY3" fmla="*/ 47530 h 1586315"/>
              <a:gd name="connsiteX4" fmla="*/ 1185491 w 1375707"/>
              <a:gd name="connsiteY4" fmla="*/ 1586315 h 1586315"/>
              <a:gd name="connsiteX5" fmla="*/ 14501 w 1375707"/>
              <a:gd name="connsiteY5" fmla="*/ 1309356 h 1586315"/>
              <a:gd name="connsiteX0" fmla="*/ 14501 w 1375707"/>
              <a:gd name="connsiteY0" fmla="*/ 1309356 h 1586315"/>
              <a:gd name="connsiteX1" fmla="*/ 228153 w 1375707"/>
              <a:gd name="connsiteY1" fmla="*/ 814942 h 1586315"/>
              <a:gd name="connsiteX2" fmla="*/ 0 w 1375707"/>
              <a:gd name="connsiteY2" fmla="*/ 0 h 1586315"/>
              <a:gd name="connsiteX3" fmla="*/ 1375707 w 1375707"/>
              <a:gd name="connsiteY3" fmla="*/ 47530 h 1586315"/>
              <a:gd name="connsiteX4" fmla="*/ 1185491 w 1375707"/>
              <a:gd name="connsiteY4" fmla="*/ 1586315 h 1586315"/>
              <a:gd name="connsiteX5" fmla="*/ 14501 w 1375707"/>
              <a:gd name="connsiteY5" fmla="*/ 1309356 h 1586315"/>
              <a:gd name="connsiteX0" fmla="*/ 0 w 1464568"/>
              <a:gd name="connsiteY0" fmla="*/ 1440475 h 1586315"/>
              <a:gd name="connsiteX1" fmla="*/ 317014 w 1464568"/>
              <a:gd name="connsiteY1" fmla="*/ 814942 h 1586315"/>
              <a:gd name="connsiteX2" fmla="*/ 88861 w 1464568"/>
              <a:gd name="connsiteY2" fmla="*/ 0 h 1586315"/>
              <a:gd name="connsiteX3" fmla="*/ 1464568 w 1464568"/>
              <a:gd name="connsiteY3" fmla="*/ 47530 h 1586315"/>
              <a:gd name="connsiteX4" fmla="*/ 1274352 w 1464568"/>
              <a:gd name="connsiteY4" fmla="*/ 1586315 h 1586315"/>
              <a:gd name="connsiteX5" fmla="*/ 0 w 1464568"/>
              <a:gd name="connsiteY5" fmla="*/ 1440475 h 1586315"/>
              <a:gd name="connsiteX0" fmla="*/ 0 w 1464568"/>
              <a:gd name="connsiteY0" fmla="*/ 1440475 h 1767864"/>
              <a:gd name="connsiteX1" fmla="*/ 317014 w 1464568"/>
              <a:gd name="connsiteY1" fmla="*/ 814942 h 1767864"/>
              <a:gd name="connsiteX2" fmla="*/ 88861 w 1464568"/>
              <a:gd name="connsiteY2" fmla="*/ 0 h 1767864"/>
              <a:gd name="connsiteX3" fmla="*/ 1464568 w 1464568"/>
              <a:gd name="connsiteY3" fmla="*/ 47530 h 1767864"/>
              <a:gd name="connsiteX4" fmla="*/ 1230055 w 1464568"/>
              <a:gd name="connsiteY4" fmla="*/ 1767864 h 1767864"/>
              <a:gd name="connsiteX5" fmla="*/ 0 w 1464568"/>
              <a:gd name="connsiteY5" fmla="*/ 1440475 h 1767864"/>
              <a:gd name="connsiteX0" fmla="*/ 0 w 1508867"/>
              <a:gd name="connsiteY0" fmla="*/ 1480820 h 1767864"/>
              <a:gd name="connsiteX1" fmla="*/ 361313 w 1508867"/>
              <a:gd name="connsiteY1" fmla="*/ 814942 h 1767864"/>
              <a:gd name="connsiteX2" fmla="*/ 133160 w 1508867"/>
              <a:gd name="connsiteY2" fmla="*/ 0 h 1767864"/>
              <a:gd name="connsiteX3" fmla="*/ 1508867 w 1508867"/>
              <a:gd name="connsiteY3" fmla="*/ 47530 h 1767864"/>
              <a:gd name="connsiteX4" fmla="*/ 1274354 w 1508867"/>
              <a:gd name="connsiteY4" fmla="*/ 1767864 h 1767864"/>
              <a:gd name="connsiteX5" fmla="*/ 0 w 1508867"/>
              <a:gd name="connsiteY5" fmla="*/ 1480820 h 1767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8867" h="1767864">
                <a:moveTo>
                  <a:pt x="0" y="1480820"/>
                </a:moveTo>
                <a:cubicBezTo>
                  <a:pt x="34823" y="1316016"/>
                  <a:pt x="326490" y="979746"/>
                  <a:pt x="361313" y="814942"/>
                </a:cubicBezTo>
                <a:lnTo>
                  <a:pt x="133160" y="0"/>
                </a:lnTo>
                <a:lnTo>
                  <a:pt x="1508867" y="47530"/>
                </a:lnTo>
                <a:lnTo>
                  <a:pt x="1274354" y="1767864"/>
                </a:lnTo>
                <a:cubicBezTo>
                  <a:pt x="884024" y="1675544"/>
                  <a:pt x="390330" y="1573140"/>
                  <a:pt x="0" y="148082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Rectangle 10"/>
          <p:cNvSpPr/>
          <p:nvPr/>
        </p:nvSpPr>
        <p:spPr>
          <a:xfrm>
            <a:off x="-2" y="851823"/>
            <a:ext cx="3048001" cy="2062103"/>
          </a:xfrm>
          <a:prstGeom prst="rect">
            <a:avLst/>
          </a:prstGeom>
        </p:spPr>
        <p:txBody>
          <a:bodyPr wrap="square">
            <a:spAutoFit/>
          </a:bodyPr>
          <a:lstStyle/>
          <a:p>
            <a:pPr marL="287338" lvl="0" indent="-287338">
              <a:buAutoNum type="arabicPeriod"/>
              <a:tabLst>
                <a:tab pos="233363" algn="l"/>
              </a:tabLst>
              <a:defRPr/>
            </a:pPr>
            <a:r>
              <a:rPr lang="en-US" sz="2300" dirty="0" smtClean="0">
                <a:solidFill>
                  <a:srgbClr val="C00000"/>
                </a:solidFill>
                <a:effectLst>
                  <a:outerShdw blurRad="38100" dist="38100" dir="2700000" algn="tl">
                    <a:srgbClr val="000000">
                      <a:alpha val="43137"/>
                    </a:srgbClr>
                  </a:outerShdw>
                </a:effectLst>
              </a:rPr>
              <a:t>Select “Try Me”</a:t>
            </a:r>
            <a:endParaRPr lang="en-US" sz="2300" dirty="0" smtClean="0">
              <a:solidFill>
                <a:srgbClr val="C00000"/>
              </a:solidFill>
              <a:effectLst>
                <a:outerShdw blurRad="38100" dist="38100" dir="2700000" algn="tl">
                  <a:srgbClr val="000000">
                    <a:alpha val="43137"/>
                  </a:srgbClr>
                </a:outerShdw>
              </a:effectLst>
            </a:endParaRPr>
          </a:p>
          <a:p>
            <a:pPr marL="287338" indent="-287338">
              <a:buFont typeface="+mj-lt"/>
              <a:buAutoNum type="arabicPeriod"/>
              <a:defRPr/>
            </a:pPr>
            <a:r>
              <a:rPr lang="en-US" sz="2300" dirty="0" smtClean="0">
                <a:solidFill>
                  <a:srgbClr val="C00000"/>
                </a:solidFill>
                <a:effectLst>
                  <a:outerShdw blurRad="38100" dist="38100" dir="2700000" algn="tl">
                    <a:srgbClr val="000000">
                      <a:alpha val="43137"/>
                    </a:srgbClr>
                  </a:outerShdw>
                </a:effectLst>
              </a:rPr>
              <a:t>Select </a:t>
            </a:r>
            <a:r>
              <a:rPr lang="en-US" sz="2300" dirty="0">
                <a:solidFill>
                  <a:srgbClr val="C00000"/>
                </a:solidFill>
                <a:effectLst>
                  <a:outerShdw blurRad="38100" dist="38100" dir="2700000" algn="tl">
                    <a:srgbClr val="000000">
                      <a:alpha val="43137"/>
                    </a:srgbClr>
                  </a:outerShdw>
                </a:effectLst>
              </a:rPr>
              <a:t>“</a:t>
            </a:r>
            <a:r>
              <a:rPr lang="en-US" sz="2300" dirty="0" smtClean="0">
                <a:solidFill>
                  <a:srgbClr val="C00000"/>
                </a:solidFill>
                <a:effectLst>
                  <a:outerShdw blurRad="38100" dist="38100" dir="2700000" algn="tl">
                    <a:srgbClr val="000000">
                      <a:alpha val="43137"/>
                    </a:srgbClr>
                  </a:outerShdw>
                </a:effectLst>
              </a:rPr>
              <a:t>Try-Motor” </a:t>
            </a:r>
          </a:p>
          <a:p>
            <a:pPr marL="287338" indent="-287338">
              <a:buFont typeface="+mj-lt"/>
              <a:buAutoNum type="arabicPeriod"/>
              <a:defRPr/>
            </a:pPr>
            <a:r>
              <a:rPr lang="en-US" sz="2300" dirty="0" smtClean="0">
                <a:solidFill>
                  <a:srgbClr val="C00000"/>
                </a:solidFill>
                <a:effectLst>
                  <a:outerShdw blurRad="38100" dist="38100" dir="2700000" algn="tl">
                    <a:srgbClr val="000000">
                      <a:alpha val="43137"/>
                    </a:srgbClr>
                  </a:outerShdw>
                </a:effectLst>
              </a:rPr>
              <a:t>Run </a:t>
            </a:r>
          </a:p>
          <a:p>
            <a:pPr marL="287338" indent="-287338">
              <a:buFont typeface="+mj-lt"/>
              <a:buAutoNum type="arabicPeriod"/>
              <a:defRPr/>
            </a:pPr>
            <a:r>
              <a:rPr lang="en-US" sz="2300" dirty="0" smtClean="0">
                <a:solidFill>
                  <a:srgbClr val="C00000"/>
                </a:solidFill>
                <a:effectLst>
                  <a:outerShdw blurRad="38100" dist="38100" dir="2700000" algn="tl">
                    <a:srgbClr val="000000">
                      <a:alpha val="43137"/>
                    </a:srgbClr>
                  </a:outerShdw>
                </a:effectLst>
              </a:rPr>
              <a:t>Follow directions… </a:t>
            </a:r>
            <a:r>
              <a:rPr lang="en-US" dirty="0" smtClean="0">
                <a:solidFill>
                  <a:srgbClr val="C00000"/>
                </a:solidFill>
                <a:effectLst>
                  <a:outerShdw blurRad="38100" dist="38100" dir="2700000" algn="tl">
                    <a:srgbClr val="000000">
                      <a:alpha val="43137"/>
                    </a:srgbClr>
                  </a:outerShdw>
                </a:effectLst>
              </a:rPr>
              <a:t>(</a:t>
            </a:r>
            <a:r>
              <a:rPr lang="en-US" dirty="0">
                <a:solidFill>
                  <a:srgbClr val="C00000"/>
                </a:solidFill>
                <a:effectLst>
                  <a:outerShdw blurRad="38100" dist="38100" dir="2700000" algn="tl">
                    <a:srgbClr val="000000">
                      <a:alpha val="43137"/>
                    </a:srgbClr>
                  </a:outerShdw>
                </a:effectLst>
              </a:rPr>
              <a:t>Connect </a:t>
            </a:r>
            <a:r>
              <a:rPr lang="en-US" dirty="0" smtClean="0">
                <a:solidFill>
                  <a:srgbClr val="C00000"/>
                </a:solidFill>
                <a:effectLst>
                  <a:outerShdw blurRad="38100" dist="38100" dir="2700000" algn="tl">
                    <a:srgbClr val="000000">
                      <a:alpha val="43137"/>
                    </a:srgbClr>
                  </a:outerShdw>
                </a:effectLst>
              </a:rPr>
              <a:t> a Motor            Sensor  to </a:t>
            </a:r>
            <a:r>
              <a:rPr lang="en-US" dirty="0">
                <a:solidFill>
                  <a:srgbClr val="C00000"/>
                </a:solidFill>
                <a:effectLst>
                  <a:outerShdw blurRad="38100" dist="38100" dir="2700000" algn="tl">
                    <a:srgbClr val="000000">
                      <a:alpha val="43137"/>
                    </a:srgbClr>
                  </a:outerShdw>
                </a:effectLst>
              </a:rPr>
              <a:t>Port </a:t>
            </a:r>
            <a:r>
              <a:rPr lang="en-US" dirty="0" smtClean="0">
                <a:solidFill>
                  <a:srgbClr val="C00000"/>
                </a:solidFill>
                <a:effectLst>
                  <a:outerShdw blurRad="38100" dist="38100" dir="2700000" algn="tl">
                    <a:srgbClr val="000000">
                      <a:alpha val="43137"/>
                    </a:srgbClr>
                  </a:outerShdw>
                </a:effectLst>
              </a:rPr>
              <a:t>A)  </a:t>
            </a:r>
            <a:endParaRPr lang="en-US" dirty="0">
              <a:solidFill>
                <a:srgbClr val="C00000"/>
              </a:solidFill>
              <a:effectLst>
                <a:outerShdw blurRad="38100" dist="38100" dir="2700000" algn="tl">
                  <a:srgbClr val="000000">
                    <a:alpha val="43137"/>
                  </a:srgbClr>
                </a:outerShdw>
              </a:effectLst>
            </a:endParaRPr>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57400" y="4917610"/>
            <a:ext cx="3276599" cy="1358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lowchart: Decision 2"/>
          <p:cNvSpPr/>
          <p:nvPr/>
        </p:nvSpPr>
        <p:spPr>
          <a:xfrm>
            <a:off x="3276600" y="4415467"/>
            <a:ext cx="1896140" cy="1484997"/>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72"/>
              <a:gd name="connsiteX1" fmla="*/ 5000 w 10000"/>
              <a:gd name="connsiteY1" fmla="*/ 0 h 10072"/>
              <a:gd name="connsiteX2" fmla="*/ 10000 w 10000"/>
              <a:gd name="connsiteY2" fmla="*/ 5000 h 10072"/>
              <a:gd name="connsiteX3" fmla="*/ 4944 w 10000"/>
              <a:gd name="connsiteY3" fmla="*/ 10072 h 10072"/>
              <a:gd name="connsiteX4" fmla="*/ 0 w 10000"/>
              <a:gd name="connsiteY4" fmla="*/ 5000 h 100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72">
                <a:moveTo>
                  <a:pt x="0" y="5000"/>
                </a:moveTo>
                <a:lnTo>
                  <a:pt x="5000" y="0"/>
                </a:lnTo>
                <a:lnTo>
                  <a:pt x="10000" y="5000"/>
                </a:lnTo>
                <a:lnTo>
                  <a:pt x="4944" y="10072"/>
                </a:lnTo>
                <a:lnTo>
                  <a:pt x="0" y="500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876801" y="851823"/>
            <a:ext cx="4194083" cy="1154162"/>
          </a:xfrm>
          <a:prstGeom prst="rect">
            <a:avLst/>
          </a:prstGeom>
        </p:spPr>
        <p:txBody>
          <a:bodyPr wrap="square">
            <a:spAutoFit/>
          </a:bodyPr>
          <a:lstStyle/>
          <a:p>
            <a:pPr marL="457200" lvl="0" indent="-457200">
              <a:buFont typeface="+mj-lt"/>
              <a:buAutoNum type="arabicPeriod" startAt="5"/>
              <a:defRPr/>
            </a:pPr>
            <a:r>
              <a:rPr lang="en-US" sz="2300" dirty="0">
                <a:solidFill>
                  <a:srgbClr val="C00000"/>
                </a:solidFill>
                <a:effectLst>
                  <a:outerShdw blurRad="38100" dist="38100" dir="2700000" algn="tl">
                    <a:srgbClr val="000000">
                      <a:alpha val="43137"/>
                    </a:srgbClr>
                  </a:outerShdw>
                </a:effectLst>
              </a:rPr>
              <a:t>Follow </a:t>
            </a:r>
            <a:r>
              <a:rPr lang="en-US" sz="2300" dirty="0" smtClean="0">
                <a:solidFill>
                  <a:srgbClr val="C00000"/>
                </a:solidFill>
                <a:effectLst>
                  <a:outerShdw blurRad="38100" dist="38100" dir="2700000" algn="tl">
                    <a:srgbClr val="000000">
                      <a:alpha val="43137"/>
                    </a:srgbClr>
                  </a:outerShdw>
                </a:effectLst>
              </a:rPr>
              <a:t>directions… </a:t>
            </a:r>
          </a:p>
          <a:p>
            <a:pPr marL="457200" lvl="0" indent="-457200">
              <a:buFont typeface="+mj-lt"/>
              <a:buAutoNum type="arabicPeriod" startAt="5"/>
              <a:defRPr/>
            </a:pPr>
            <a:r>
              <a:rPr lang="en-US" sz="2300" dirty="0" smtClean="0">
                <a:solidFill>
                  <a:srgbClr val="C00000"/>
                </a:solidFill>
                <a:effectLst>
                  <a:outerShdw blurRad="38100" dist="38100" dir="2700000" algn="tl">
                    <a:srgbClr val="000000">
                      <a:alpha val="43137"/>
                    </a:srgbClr>
                  </a:outerShdw>
                </a:effectLst>
              </a:rPr>
              <a:t>Press </a:t>
            </a:r>
            <a:r>
              <a:rPr lang="en-US" sz="2300" dirty="0">
                <a:solidFill>
                  <a:srgbClr val="C00000"/>
                </a:solidFill>
                <a:effectLst>
                  <a:outerShdw blurRad="38100" dist="38100" dir="2700000" algn="tl">
                    <a:srgbClr val="000000">
                      <a:alpha val="43137"/>
                    </a:srgbClr>
                  </a:outerShdw>
                </a:effectLst>
              </a:rPr>
              <a:t>“Back” when done </a:t>
            </a:r>
            <a:endParaRPr lang="en-US" sz="2300" dirty="0" smtClean="0">
              <a:solidFill>
                <a:srgbClr val="C00000"/>
              </a:solidFill>
              <a:effectLst>
                <a:outerShdw blurRad="38100" dist="38100" dir="2700000" algn="tl">
                  <a:srgbClr val="000000">
                    <a:alpha val="43137"/>
                  </a:srgbClr>
                </a:outerShdw>
              </a:effectLst>
            </a:endParaRPr>
          </a:p>
          <a:p>
            <a:pPr marL="457200" lvl="0" indent="-457200">
              <a:buFont typeface="+mj-lt"/>
              <a:buAutoNum type="arabicPeriod" startAt="5"/>
              <a:defRPr/>
            </a:pPr>
            <a:r>
              <a:rPr lang="en-US" sz="2300" dirty="0" smtClean="0">
                <a:solidFill>
                  <a:srgbClr val="C00000"/>
                </a:solidFill>
                <a:effectLst>
                  <a:outerShdw blurRad="38100" dist="38100" dir="2700000" algn="tl">
                    <a:srgbClr val="000000">
                      <a:alpha val="43137"/>
                    </a:srgbClr>
                  </a:outerShdw>
                </a:effectLst>
              </a:rPr>
              <a:t>Go to next sensor “Try- </a:t>
            </a:r>
            <a:r>
              <a:rPr lang="en-US" sz="2300" dirty="0" smtClean="0">
                <a:solidFill>
                  <a:srgbClr val="C00000"/>
                </a:solidFill>
                <a:effectLst>
                  <a:outerShdw blurRad="38100" dist="38100" dir="2700000" algn="tl">
                    <a:srgbClr val="000000">
                      <a:alpha val="43137"/>
                    </a:srgbClr>
                  </a:outerShdw>
                </a:effectLst>
              </a:rPr>
              <a:t>…”</a:t>
            </a:r>
            <a:endParaRPr lang="en-US" sz="2300"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12872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051" name="Picture 6" descr="NXT Electronics.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5945" y="1266972"/>
            <a:ext cx="11396849" cy="6679759"/>
          </a:xfrm>
          <a:prstGeom prst="rect">
            <a:avLst/>
          </a:prstGeom>
          <a:solidFill>
            <a:schemeClr val="tx1"/>
          </a:solidFill>
          <a:ln>
            <a:noFill/>
          </a:ln>
          <a:extLst/>
        </p:spPr>
      </p:pic>
      <p:sp>
        <p:nvSpPr>
          <p:cNvPr id="8" name="Snip Same Side Corner Rectangle 7"/>
          <p:cNvSpPr/>
          <p:nvPr/>
        </p:nvSpPr>
        <p:spPr>
          <a:xfrm>
            <a:off x="2080083" y="2748993"/>
            <a:ext cx="9298274" cy="6139384"/>
          </a:xfrm>
          <a:custGeom>
            <a:avLst/>
            <a:gdLst>
              <a:gd name="connsiteX0" fmla="*/ 279406 w 2782737"/>
              <a:gd name="connsiteY0" fmla="*/ 0 h 1676400"/>
              <a:gd name="connsiteX1" fmla="*/ 2503331 w 2782737"/>
              <a:gd name="connsiteY1" fmla="*/ 0 h 1676400"/>
              <a:gd name="connsiteX2" fmla="*/ 2782737 w 2782737"/>
              <a:gd name="connsiteY2" fmla="*/ 279406 h 1676400"/>
              <a:gd name="connsiteX3" fmla="*/ 2782737 w 2782737"/>
              <a:gd name="connsiteY3" fmla="*/ 1676400 h 1676400"/>
              <a:gd name="connsiteX4" fmla="*/ 2782737 w 2782737"/>
              <a:gd name="connsiteY4" fmla="*/ 1676400 h 1676400"/>
              <a:gd name="connsiteX5" fmla="*/ 0 w 2782737"/>
              <a:gd name="connsiteY5" fmla="*/ 1676400 h 1676400"/>
              <a:gd name="connsiteX6" fmla="*/ 0 w 2782737"/>
              <a:gd name="connsiteY6" fmla="*/ 1676400 h 1676400"/>
              <a:gd name="connsiteX7" fmla="*/ 0 w 2782737"/>
              <a:gd name="connsiteY7" fmla="*/ 279406 h 1676400"/>
              <a:gd name="connsiteX8" fmla="*/ 279406 w 2782737"/>
              <a:gd name="connsiteY8" fmla="*/ 0 h 1676400"/>
              <a:gd name="connsiteX0" fmla="*/ 3486630 w 5989961"/>
              <a:gd name="connsiteY0" fmla="*/ 0 h 1717343"/>
              <a:gd name="connsiteX1" fmla="*/ 5710555 w 5989961"/>
              <a:gd name="connsiteY1" fmla="*/ 0 h 1717343"/>
              <a:gd name="connsiteX2" fmla="*/ 5989961 w 5989961"/>
              <a:gd name="connsiteY2" fmla="*/ 279406 h 1717343"/>
              <a:gd name="connsiteX3" fmla="*/ 5989961 w 5989961"/>
              <a:gd name="connsiteY3" fmla="*/ 1676400 h 1717343"/>
              <a:gd name="connsiteX4" fmla="*/ 5989961 w 5989961"/>
              <a:gd name="connsiteY4" fmla="*/ 1676400 h 1717343"/>
              <a:gd name="connsiteX5" fmla="*/ 3207224 w 5989961"/>
              <a:gd name="connsiteY5" fmla="*/ 1676400 h 1717343"/>
              <a:gd name="connsiteX6" fmla="*/ 0 w 5989961"/>
              <a:gd name="connsiteY6" fmla="*/ 1717343 h 1717343"/>
              <a:gd name="connsiteX7" fmla="*/ 3207224 w 5989961"/>
              <a:gd name="connsiteY7" fmla="*/ 279406 h 1717343"/>
              <a:gd name="connsiteX8" fmla="*/ 3486630 w 5989961"/>
              <a:gd name="connsiteY8" fmla="*/ 0 h 1717343"/>
              <a:gd name="connsiteX0" fmla="*/ 3486630 w 5989961"/>
              <a:gd name="connsiteY0" fmla="*/ 0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3207224 w 5989961"/>
              <a:gd name="connsiteY7" fmla="*/ 279406 h 1771934"/>
              <a:gd name="connsiteX8" fmla="*/ 3486630 w 5989961"/>
              <a:gd name="connsiteY8" fmla="*/ 0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3207224 w 5989961"/>
              <a:gd name="connsiteY7" fmla="*/ 279406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715905 w 5989961"/>
              <a:gd name="connsiteY7" fmla="*/ 352713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374711 w 5989961"/>
              <a:gd name="connsiteY7" fmla="*/ 564489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374711 w 5989961"/>
              <a:gd name="connsiteY7" fmla="*/ 564489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579427 w 5989961"/>
              <a:gd name="connsiteY7" fmla="*/ 499327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579427 w 5989961"/>
              <a:gd name="connsiteY7" fmla="*/ 499327 h 1771934"/>
              <a:gd name="connsiteX8" fmla="*/ 3131789 w 5989961"/>
              <a:gd name="connsiteY8" fmla="*/ 114033 h 1771934"/>
              <a:gd name="connsiteX0" fmla="*/ 3280939 w 6139111"/>
              <a:gd name="connsiteY0" fmla="*/ 341407 h 1999308"/>
              <a:gd name="connsiteX1" fmla="*/ 5859705 w 6139111"/>
              <a:gd name="connsiteY1" fmla="*/ 227374 h 1999308"/>
              <a:gd name="connsiteX2" fmla="*/ 6139111 w 6139111"/>
              <a:gd name="connsiteY2" fmla="*/ 506780 h 1999308"/>
              <a:gd name="connsiteX3" fmla="*/ 6139111 w 6139111"/>
              <a:gd name="connsiteY3" fmla="*/ 1903774 h 1999308"/>
              <a:gd name="connsiteX4" fmla="*/ 6139111 w 6139111"/>
              <a:gd name="connsiteY4" fmla="*/ 1903774 h 1999308"/>
              <a:gd name="connsiteX5" fmla="*/ 3301783 w 6139111"/>
              <a:gd name="connsiteY5" fmla="*/ 1999308 h 1999308"/>
              <a:gd name="connsiteX6" fmla="*/ 149150 w 6139111"/>
              <a:gd name="connsiteY6" fmla="*/ 1944717 h 1999308"/>
              <a:gd name="connsiteX7" fmla="*/ 569956 w 6139111"/>
              <a:gd name="connsiteY7" fmla="*/ 27816 h 1999308"/>
              <a:gd name="connsiteX8" fmla="*/ 2728577 w 6139111"/>
              <a:gd name="connsiteY8" fmla="*/ 726701 h 1999308"/>
              <a:gd name="connsiteX9" fmla="*/ 3280939 w 6139111"/>
              <a:gd name="connsiteY9" fmla="*/ 341407 h 1999308"/>
              <a:gd name="connsiteX0" fmla="*/ 5101706 w 7959878"/>
              <a:gd name="connsiteY0" fmla="*/ 313592 h 1971493"/>
              <a:gd name="connsiteX1" fmla="*/ 7680472 w 7959878"/>
              <a:gd name="connsiteY1" fmla="*/ 199559 h 1971493"/>
              <a:gd name="connsiteX2" fmla="*/ 7959878 w 7959878"/>
              <a:gd name="connsiteY2" fmla="*/ 478965 h 1971493"/>
              <a:gd name="connsiteX3" fmla="*/ 7959878 w 7959878"/>
              <a:gd name="connsiteY3" fmla="*/ 1875959 h 1971493"/>
              <a:gd name="connsiteX4" fmla="*/ 7959878 w 7959878"/>
              <a:gd name="connsiteY4" fmla="*/ 1875959 h 1971493"/>
              <a:gd name="connsiteX5" fmla="*/ 5122550 w 7959878"/>
              <a:gd name="connsiteY5" fmla="*/ 1971493 h 1971493"/>
              <a:gd name="connsiteX6" fmla="*/ 1969917 w 7959878"/>
              <a:gd name="connsiteY6" fmla="*/ 1916902 h 1971493"/>
              <a:gd name="connsiteX7" fmla="*/ 2364 w 7959878"/>
              <a:gd name="connsiteY7" fmla="*/ 1107750 h 1971493"/>
              <a:gd name="connsiteX8" fmla="*/ 2390723 w 7959878"/>
              <a:gd name="connsiteY8" fmla="*/ 1 h 1971493"/>
              <a:gd name="connsiteX9" fmla="*/ 4549344 w 7959878"/>
              <a:gd name="connsiteY9" fmla="*/ 698886 h 1971493"/>
              <a:gd name="connsiteX10" fmla="*/ 5101706 w 7959878"/>
              <a:gd name="connsiteY10" fmla="*/ 313592 h 1971493"/>
              <a:gd name="connsiteX0" fmla="*/ 5101706 w 7959878"/>
              <a:gd name="connsiteY0" fmla="*/ 358824 h 2016725"/>
              <a:gd name="connsiteX1" fmla="*/ 7680472 w 7959878"/>
              <a:gd name="connsiteY1" fmla="*/ 244791 h 2016725"/>
              <a:gd name="connsiteX2" fmla="*/ 7959878 w 7959878"/>
              <a:gd name="connsiteY2" fmla="*/ 524197 h 2016725"/>
              <a:gd name="connsiteX3" fmla="*/ 7959878 w 7959878"/>
              <a:gd name="connsiteY3" fmla="*/ 1921191 h 2016725"/>
              <a:gd name="connsiteX4" fmla="*/ 7959878 w 7959878"/>
              <a:gd name="connsiteY4" fmla="*/ 1921191 h 2016725"/>
              <a:gd name="connsiteX5" fmla="*/ 5122550 w 7959878"/>
              <a:gd name="connsiteY5" fmla="*/ 2016725 h 2016725"/>
              <a:gd name="connsiteX6" fmla="*/ 1969917 w 7959878"/>
              <a:gd name="connsiteY6" fmla="*/ 1962134 h 2016725"/>
              <a:gd name="connsiteX7" fmla="*/ 2364 w 7959878"/>
              <a:gd name="connsiteY7" fmla="*/ 1152982 h 2016725"/>
              <a:gd name="connsiteX8" fmla="*/ 2390723 w 7959878"/>
              <a:gd name="connsiteY8" fmla="*/ 45233 h 2016725"/>
              <a:gd name="connsiteX9" fmla="*/ 3032168 w 7959878"/>
              <a:gd name="connsiteY9" fmla="*/ 289589 h 2016725"/>
              <a:gd name="connsiteX10" fmla="*/ 4549344 w 7959878"/>
              <a:gd name="connsiteY10" fmla="*/ 744118 h 2016725"/>
              <a:gd name="connsiteX11" fmla="*/ 5101706 w 7959878"/>
              <a:gd name="connsiteY11" fmla="*/ 358824 h 2016725"/>
              <a:gd name="connsiteX0" fmla="*/ 5101706 w 7959878"/>
              <a:gd name="connsiteY0" fmla="*/ 351594 h 2009495"/>
              <a:gd name="connsiteX1" fmla="*/ 7680472 w 7959878"/>
              <a:gd name="connsiteY1" fmla="*/ 237561 h 2009495"/>
              <a:gd name="connsiteX2" fmla="*/ 7959878 w 7959878"/>
              <a:gd name="connsiteY2" fmla="*/ 516967 h 2009495"/>
              <a:gd name="connsiteX3" fmla="*/ 7959878 w 7959878"/>
              <a:gd name="connsiteY3" fmla="*/ 1913961 h 2009495"/>
              <a:gd name="connsiteX4" fmla="*/ 7959878 w 7959878"/>
              <a:gd name="connsiteY4" fmla="*/ 1913961 h 2009495"/>
              <a:gd name="connsiteX5" fmla="*/ 5122550 w 7959878"/>
              <a:gd name="connsiteY5" fmla="*/ 2009495 h 2009495"/>
              <a:gd name="connsiteX6" fmla="*/ 1969917 w 7959878"/>
              <a:gd name="connsiteY6" fmla="*/ 1954904 h 2009495"/>
              <a:gd name="connsiteX7" fmla="*/ 2364 w 7959878"/>
              <a:gd name="connsiteY7" fmla="*/ 1145752 h 2009495"/>
              <a:gd name="connsiteX8" fmla="*/ 2022233 w 7959878"/>
              <a:gd name="connsiteY8" fmla="*/ 46148 h 2009495"/>
              <a:gd name="connsiteX9" fmla="*/ 3032168 w 7959878"/>
              <a:gd name="connsiteY9" fmla="*/ 282359 h 2009495"/>
              <a:gd name="connsiteX10" fmla="*/ 4549344 w 7959878"/>
              <a:gd name="connsiteY10" fmla="*/ 736888 h 2009495"/>
              <a:gd name="connsiteX11" fmla="*/ 5101706 w 7959878"/>
              <a:gd name="connsiteY11" fmla="*/ 351594 h 2009495"/>
              <a:gd name="connsiteX0" fmla="*/ 5101706 w 7959878"/>
              <a:gd name="connsiteY0" fmla="*/ 354559 h 2012460"/>
              <a:gd name="connsiteX1" fmla="*/ 7680472 w 7959878"/>
              <a:gd name="connsiteY1" fmla="*/ 240526 h 2012460"/>
              <a:gd name="connsiteX2" fmla="*/ 7959878 w 7959878"/>
              <a:gd name="connsiteY2" fmla="*/ 519932 h 2012460"/>
              <a:gd name="connsiteX3" fmla="*/ 7959878 w 7959878"/>
              <a:gd name="connsiteY3" fmla="*/ 1916926 h 2012460"/>
              <a:gd name="connsiteX4" fmla="*/ 7959878 w 7959878"/>
              <a:gd name="connsiteY4" fmla="*/ 1916926 h 2012460"/>
              <a:gd name="connsiteX5" fmla="*/ 5122550 w 7959878"/>
              <a:gd name="connsiteY5" fmla="*/ 2012460 h 2012460"/>
              <a:gd name="connsiteX6" fmla="*/ 1969917 w 7959878"/>
              <a:gd name="connsiteY6" fmla="*/ 1957869 h 2012460"/>
              <a:gd name="connsiteX7" fmla="*/ 2364 w 7959878"/>
              <a:gd name="connsiteY7" fmla="*/ 1148717 h 2012460"/>
              <a:gd name="connsiteX8" fmla="*/ 2022233 w 7959878"/>
              <a:gd name="connsiteY8" fmla="*/ 49113 h 2012460"/>
              <a:gd name="connsiteX9" fmla="*/ 3059464 w 7959878"/>
              <a:gd name="connsiteY9" fmla="*/ 260889 h 2012460"/>
              <a:gd name="connsiteX10" fmla="*/ 4549344 w 7959878"/>
              <a:gd name="connsiteY10" fmla="*/ 739853 h 2012460"/>
              <a:gd name="connsiteX11" fmla="*/ 5101706 w 7959878"/>
              <a:gd name="connsiteY11" fmla="*/ 354559 h 2012460"/>
              <a:gd name="connsiteX0" fmla="*/ 5101706 w 7959878"/>
              <a:gd name="connsiteY0" fmla="*/ 237024 h 1894925"/>
              <a:gd name="connsiteX1" fmla="*/ 7680472 w 7959878"/>
              <a:gd name="connsiteY1" fmla="*/ 122991 h 1894925"/>
              <a:gd name="connsiteX2" fmla="*/ 7959878 w 7959878"/>
              <a:gd name="connsiteY2" fmla="*/ 402397 h 1894925"/>
              <a:gd name="connsiteX3" fmla="*/ 7959878 w 7959878"/>
              <a:gd name="connsiteY3" fmla="*/ 1799391 h 1894925"/>
              <a:gd name="connsiteX4" fmla="*/ 7959878 w 7959878"/>
              <a:gd name="connsiteY4" fmla="*/ 1799391 h 1894925"/>
              <a:gd name="connsiteX5" fmla="*/ 5122550 w 7959878"/>
              <a:gd name="connsiteY5" fmla="*/ 1894925 h 1894925"/>
              <a:gd name="connsiteX6" fmla="*/ 1969917 w 7959878"/>
              <a:gd name="connsiteY6" fmla="*/ 1840334 h 1894925"/>
              <a:gd name="connsiteX7" fmla="*/ 2364 w 7959878"/>
              <a:gd name="connsiteY7" fmla="*/ 1031182 h 1894925"/>
              <a:gd name="connsiteX8" fmla="*/ 1844812 w 7959878"/>
              <a:gd name="connsiteY8" fmla="*/ 78192 h 1894925"/>
              <a:gd name="connsiteX9" fmla="*/ 3059464 w 7959878"/>
              <a:gd name="connsiteY9" fmla="*/ 143354 h 1894925"/>
              <a:gd name="connsiteX10" fmla="*/ 4549344 w 7959878"/>
              <a:gd name="connsiteY10" fmla="*/ 622318 h 1894925"/>
              <a:gd name="connsiteX11" fmla="*/ 5101706 w 7959878"/>
              <a:gd name="connsiteY11" fmla="*/ 237024 h 1894925"/>
              <a:gd name="connsiteX0" fmla="*/ 5101706 w 7959878"/>
              <a:gd name="connsiteY0" fmla="*/ 219056 h 1876957"/>
              <a:gd name="connsiteX1" fmla="*/ 7680472 w 7959878"/>
              <a:gd name="connsiteY1" fmla="*/ 105023 h 1876957"/>
              <a:gd name="connsiteX2" fmla="*/ 7959878 w 7959878"/>
              <a:gd name="connsiteY2" fmla="*/ 384429 h 1876957"/>
              <a:gd name="connsiteX3" fmla="*/ 7959878 w 7959878"/>
              <a:gd name="connsiteY3" fmla="*/ 1781423 h 1876957"/>
              <a:gd name="connsiteX4" fmla="*/ 7959878 w 7959878"/>
              <a:gd name="connsiteY4" fmla="*/ 1781423 h 1876957"/>
              <a:gd name="connsiteX5" fmla="*/ 5122550 w 7959878"/>
              <a:gd name="connsiteY5" fmla="*/ 1876957 h 1876957"/>
              <a:gd name="connsiteX6" fmla="*/ 1969917 w 7959878"/>
              <a:gd name="connsiteY6" fmla="*/ 1822366 h 1876957"/>
              <a:gd name="connsiteX7" fmla="*/ 2364 w 7959878"/>
              <a:gd name="connsiteY7" fmla="*/ 1013214 h 1876957"/>
              <a:gd name="connsiteX8" fmla="*/ 1844812 w 7959878"/>
              <a:gd name="connsiteY8" fmla="*/ 60224 h 1876957"/>
              <a:gd name="connsiteX9" fmla="*/ 3059464 w 7959878"/>
              <a:gd name="connsiteY9" fmla="*/ 125386 h 1876957"/>
              <a:gd name="connsiteX10" fmla="*/ 3277827 w 7959878"/>
              <a:gd name="connsiteY10" fmla="*/ 296435 h 1876957"/>
              <a:gd name="connsiteX11" fmla="*/ 4549344 w 7959878"/>
              <a:gd name="connsiteY11" fmla="*/ 604350 h 1876957"/>
              <a:gd name="connsiteX12" fmla="*/ 5101706 w 7959878"/>
              <a:gd name="connsiteY12" fmla="*/ 219056 h 1876957"/>
              <a:gd name="connsiteX0" fmla="*/ 5101706 w 7959878"/>
              <a:gd name="connsiteY0" fmla="*/ 253335 h 1911236"/>
              <a:gd name="connsiteX1" fmla="*/ 7680472 w 7959878"/>
              <a:gd name="connsiteY1" fmla="*/ 139302 h 1911236"/>
              <a:gd name="connsiteX2" fmla="*/ 7959878 w 7959878"/>
              <a:gd name="connsiteY2" fmla="*/ 418708 h 1911236"/>
              <a:gd name="connsiteX3" fmla="*/ 7959878 w 7959878"/>
              <a:gd name="connsiteY3" fmla="*/ 1815702 h 1911236"/>
              <a:gd name="connsiteX4" fmla="*/ 7959878 w 7959878"/>
              <a:gd name="connsiteY4" fmla="*/ 1815702 h 1911236"/>
              <a:gd name="connsiteX5" fmla="*/ 5122550 w 7959878"/>
              <a:gd name="connsiteY5" fmla="*/ 1911236 h 1911236"/>
              <a:gd name="connsiteX6" fmla="*/ 1969917 w 7959878"/>
              <a:gd name="connsiteY6" fmla="*/ 1856645 h 1911236"/>
              <a:gd name="connsiteX7" fmla="*/ 2364 w 7959878"/>
              <a:gd name="connsiteY7" fmla="*/ 1047493 h 1911236"/>
              <a:gd name="connsiteX8" fmla="*/ 1844812 w 7959878"/>
              <a:gd name="connsiteY8" fmla="*/ 94503 h 1911236"/>
              <a:gd name="connsiteX9" fmla="*/ 2868395 w 7959878"/>
              <a:gd name="connsiteY9" fmla="*/ 45632 h 1911236"/>
              <a:gd name="connsiteX10" fmla="*/ 3277827 w 7959878"/>
              <a:gd name="connsiteY10" fmla="*/ 330714 h 1911236"/>
              <a:gd name="connsiteX11" fmla="*/ 4549344 w 7959878"/>
              <a:gd name="connsiteY11" fmla="*/ 638629 h 1911236"/>
              <a:gd name="connsiteX12" fmla="*/ 5101706 w 7959878"/>
              <a:gd name="connsiteY12" fmla="*/ 253335 h 1911236"/>
              <a:gd name="connsiteX0" fmla="*/ 5101706 w 7959878"/>
              <a:gd name="connsiteY0" fmla="*/ 249785 h 1907686"/>
              <a:gd name="connsiteX1" fmla="*/ 7680472 w 7959878"/>
              <a:gd name="connsiteY1" fmla="*/ 135752 h 1907686"/>
              <a:gd name="connsiteX2" fmla="*/ 7959878 w 7959878"/>
              <a:gd name="connsiteY2" fmla="*/ 415158 h 1907686"/>
              <a:gd name="connsiteX3" fmla="*/ 7959878 w 7959878"/>
              <a:gd name="connsiteY3" fmla="*/ 1812152 h 1907686"/>
              <a:gd name="connsiteX4" fmla="*/ 7959878 w 7959878"/>
              <a:gd name="connsiteY4" fmla="*/ 1812152 h 1907686"/>
              <a:gd name="connsiteX5" fmla="*/ 5122550 w 7959878"/>
              <a:gd name="connsiteY5" fmla="*/ 1907686 h 1907686"/>
              <a:gd name="connsiteX6" fmla="*/ 1969917 w 7959878"/>
              <a:gd name="connsiteY6" fmla="*/ 1853095 h 1907686"/>
              <a:gd name="connsiteX7" fmla="*/ 2364 w 7959878"/>
              <a:gd name="connsiteY7" fmla="*/ 1043943 h 1907686"/>
              <a:gd name="connsiteX8" fmla="*/ 1844812 w 7959878"/>
              <a:gd name="connsiteY8" fmla="*/ 90953 h 1907686"/>
              <a:gd name="connsiteX9" fmla="*/ 3045816 w 7959878"/>
              <a:gd name="connsiteY9" fmla="*/ 50227 h 1907686"/>
              <a:gd name="connsiteX10" fmla="*/ 3277827 w 7959878"/>
              <a:gd name="connsiteY10" fmla="*/ 327164 h 1907686"/>
              <a:gd name="connsiteX11" fmla="*/ 4549344 w 7959878"/>
              <a:gd name="connsiteY11" fmla="*/ 635079 h 1907686"/>
              <a:gd name="connsiteX12" fmla="*/ 5101706 w 7959878"/>
              <a:gd name="connsiteY12" fmla="*/ 249785 h 1907686"/>
              <a:gd name="connsiteX0" fmla="*/ 5101706 w 7959878"/>
              <a:gd name="connsiteY0" fmla="*/ 249785 h 1907686"/>
              <a:gd name="connsiteX1" fmla="*/ 7680472 w 7959878"/>
              <a:gd name="connsiteY1" fmla="*/ 135752 h 1907686"/>
              <a:gd name="connsiteX2" fmla="*/ 7959878 w 7959878"/>
              <a:gd name="connsiteY2" fmla="*/ 415158 h 1907686"/>
              <a:gd name="connsiteX3" fmla="*/ 7959878 w 7959878"/>
              <a:gd name="connsiteY3" fmla="*/ 1812152 h 1907686"/>
              <a:gd name="connsiteX4" fmla="*/ 7959878 w 7959878"/>
              <a:gd name="connsiteY4" fmla="*/ 1812152 h 1907686"/>
              <a:gd name="connsiteX5" fmla="*/ 5122550 w 7959878"/>
              <a:gd name="connsiteY5" fmla="*/ 1907686 h 1907686"/>
              <a:gd name="connsiteX6" fmla="*/ 1969917 w 7959878"/>
              <a:gd name="connsiteY6" fmla="*/ 1853095 h 1907686"/>
              <a:gd name="connsiteX7" fmla="*/ 2364 w 7959878"/>
              <a:gd name="connsiteY7" fmla="*/ 1043943 h 1907686"/>
              <a:gd name="connsiteX8" fmla="*/ 1844812 w 7959878"/>
              <a:gd name="connsiteY8" fmla="*/ 90953 h 1907686"/>
              <a:gd name="connsiteX9" fmla="*/ 3045816 w 7959878"/>
              <a:gd name="connsiteY9" fmla="*/ 50227 h 1907686"/>
              <a:gd name="connsiteX10" fmla="*/ 3305123 w 7959878"/>
              <a:gd name="connsiteY10" fmla="*/ 270148 h 1907686"/>
              <a:gd name="connsiteX11" fmla="*/ 4549344 w 7959878"/>
              <a:gd name="connsiteY11" fmla="*/ 635079 h 1907686"/>
              <a:gd name="connsiteX12" fmla="*/ 5101706 w 7959878"/>
              <a:gd name="connsiteY12" fmla="*/ 249785 h 1907686"/>
              <a:gd name="connsiteX0" fmla="*/ 5101706 w 7959878"/>
              <a:gd name="connsiteY0" fmla="*/ 338190 h 1996091"/>
              <a:gd name="connsiteX1" fmla="*/ 7680472 w 7959878"/>
              <a:gd name="connsiteY1" fmla="*/ 224157 h 1996091"/>
              <a:gd name="connsiteX2" fmla="*/ 7959878 w 7959878"/>
              <a:gd name="connsiteY2" fmla="*/ 503563 h 1996091"/>
              <a:gd name="connsiteX3" fmla="*/ 7959878 w 7959878"/>
              <a:gd name="connsiteY3" fmla="*/ 1900557 h 1996091"/>
              <a:gd name="connsiteX4" fmla="*/ 7959878 w 7959878"/>
              <a:gd name="connsiteY4" fmla="*/ 1900557 h 1996091"/>
              <a:gd name="connsiteX5" fmla="*/ 5122550 w 7959878"/>
              <a:gd name="connsiteY5" fmla="*/ 1996091 h 1996091"/>
              <a:gd name="connsiteX6" fmla="*/ 1969917 w 7959878"/>
              <a:gd name="connsiteY6" fmla="*/ 1941500 h 1996091"/>
              <a:gd name="connsiteX7" fmla="*/ 2364 w 7959878"/>
              <a:gd name="connsiteY7" fmla="*/ 1132348 h 1996091"/>
              <a:gd name="connsiteX8" fmla="*/ 1844812 w 7959878"/>
              <a:gd name="connsiteY8" fmla="*/ 57180 h 1996091"/>
              <a:gd name="connsiteX9" fmla="*/ 3045816 w 7959878"/>
              <a:gd name="connsiteY9" fmla="*/ 138632 h 1996091"/>
              <a:gd name="connsiteX10" fmla="*/ 3305123 w 7959878"/>
              <a:gd name="connsiteY10" fmla="*/ 358553 h 1996091"/>
              <a:gd name="connsiteX11" fmla="*/ 4549344 w 7959878"/>
              <a:gd name="connsiteY11" fmla="*/ 723484 h 1996091"/>
              <a:gd name="connsiteX12" fmla="*/ 5101706 w 7959878"/>
              <a:gd name="connsiteY12" fmla="*/ 338190 h 1996091"/>
              <a:gd name="connsiteX0" fmla="*/ 5101706 w 7959878"/>
              <a:gd name="connsiteY0" fmla="*/ 338190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549344 w 7959878"/>
              <a:gd name="connsiteY12" fmla="*/ 723484 h 1996091"/>
              <a:gd name="connsiteX13" fmla="*/ 5101706 w 7959878"/>
              <a:gd name="connsiteY13" fmla="*/ 338190 h 1996091"/>
              <a:gd name="connsiteX0" fmla="*/ 5115354 w 7959878"/>
              <a:gd name="connsiteY0" fmla="*/ 37077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549344 w 7959878"/>
              <a:gd name="connsiteY12" fmla="*/ 723484 h 1996091"/>
              <a:gd name="connsiteX13" fmla="*/ 5115354 w 7959878"/>
              <a:gd name="connsiteY13" fmla="*/ 370771 h 1996091"/>
              <a:gd name="connsiteX0" fmla="*/ 5115354 w 7959878"/>
              <a:gd name="connsiteY0" fmla="*/ 37077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522049 w 7959878"/>
              <a:gd name="connsiteY12" fmla="*/ 690903 h 1996091"/>
              <a:gd name="connsiteX13" fmla="*/ 5115354 w 7959878"/>
              <a:gd name="connsiteY13" fmla="*/ 370771 h 1996091"/>
              <a:gd name="connsiteX0" fmla="*/ 5074411 w 7959878"/>
              <a:gd name="connsiteY0" fmla="*/ 37077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522049 w 7959878"/>
              <a:gd name="connsiteY12" fmla="*/ 690903 h 1996091"/>
              <a:gd name="connsiteX13" fmla="*/ 5074411 w 7959878"/>
              <a:gd name="connsiteY13" fmla="*/ 370771 h 1996091"/>
              <a:gd name="connsiteX0" fmla="*/ 5074411 w 7959878"/>
              <a:gd name="connsiteY0" fmla="*/ 37077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617584 w 7959878"/>
              <a:gd name="connsiteY12" fmla="*/ 642032 h 1996091"/>
              <a:gd name="connsiteX13" fmla="*/ 5074411 w 7959878"/>
              <a:gd name="connsiteY13" fmla="*/ 370771 h 1996091"/>
              <a:gd name="connsiteX0" fmla="*/ 5115354 w 7959878"/>
              <a:gd name="connsiteY0" fmla="*/ 38706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617584 w 7959878"/>
              <a:gd name="connsiteY12" fmla="*/ 642032 h 1996091"/>
              <a:gd name="connsiteX13" fmla="*/ 5115354 w 7959878"/>
              <a:gd name="connsiteY13" fmla="*/ 387061 h 1996091"/>
              <a:gd name="connsiteX0" fmla="*/ 5088059 w 7959878"/>
              <a:gd name="connsiteY0" fmla="*/ 362625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617584 w 7959878"/>
              <a:gd name="connsiteY12" fmla="*/ 642032 h 1996091"/>
              <a:gd name="connsiteX13" fmla="*/ 5088059 w 7959878"/>
              <a:gd name="connsiteY13" fmla="*/ 362625 h 1996091"/>
              <a:gd name="connsiteX0" fmla="*/ 5086338 w 7958157"/>
              <a:gd name="connsiteY0" fmla="*/ 1186167 h 2819633"/>
              <a:gd name="connsiteX1" fmla="*/ 7274900 w 7958157"/>
              <a:gd name="connsiteY1" fmla="*/ 1059917 h 2819633"/>
              <a:gd name="connsiteX2" fmla="*/ 7678751 w 7958157"/>
              <a:gd name="connsiteY2" fmla="*/ 1047699 h 2819633"/>
              <a:gd name="connsiteX3" fmla="*/ 7958157 w 7958157"/>
              <a:gd name="connsiteY3" fmla="*/ 1327105 h 2819633"/>
              <a:gd name="connsiteX4" fmla="*/ 7958157 w 7958157"/>
              <a:gd name="connsiteY4" fmla="*/ 2724099 h 2819633"/>
              <a:gd name="connsiteX5" fmla="*/ 7958157 w 7958157"/>
              <a:gd name="connsiteY5" fmla="*/ 2724099 h 2819633"/>
              <a:gd name="connsiteX6" fmla="*/ 5120829 w 7958157"/>
              <a:gd name="connsiteY6" fmla="*/ 2819633 h 2819633"/>
              <a:gd name="connsiteX7" fmla="*/ 1968196 w 7958157"/>
              <a:gd name="connsiteY7" fmla="*/ 2765042 h 2819633"/>
              <a:gd name="connsiteX8" fmla="*/ 643 w 7958157"/>
              <a:gd name="connsiteY8" fmla="*/ 1955890 h 2819633"/>
              <a:gd name="connsiteX9" fmla="*/ 2183333 w 7958157"/>
              <a:gd name="connsiteY9" fmla="*/ 17708 h 2819633"/>
              <a:gd name="connsiteX10" fmla="*/ 3044095 w 7958157"/>
              <a:gd name="connsiteY10" fmla="*/ 962174 h 2819633"/>
              <a:gd name="connsiteX11" fmla="*/ 3303402 w 7958157"/>
              <a:gd name="connsiteY11" fmla="*/ 1182095 h 2819633"/>
              <a:gd name="connsiteX12" fmla="*/ 4615863 w 7958157"/>
              <a:gd name="connsiteY12" fmla="*/ 1465574 h 2819633"/>
              <a:gd name="connsiteX13" fmla="*/ 5086338 w 7958157"/>
              <a:gd name="connsiteY13" fmla="*/ 1186167 h 2819633"/>
              <a:gd name="connsiteX0" fmla="*/ 6340686 w 9212505"/>
              <a:gd name="connsiteY0" fmla="*/ 1169764 h 2803230"/>
              <a:gd name="connsiteX1" fmla="*/ 8529248 w 9212505"/>
              <a:gd name="connsiteY1" fmla="*/ 1043514 h 2803230"/>
              <a:gd name="connsiteX2" fmla="*/ 8933099 w 9212505"/>
              <a:gd name="connsiteY2" fmla="*/ 1031296 h 2803230"/>
              <a:gd name="connsiteX3" fmla="*/ 9212505 w 9212505"/>
              <a:gd name="connsiteY3" fmla="*/ 1310702 h 2803230"/>
              <a:gd name="connsiteX4" fmla="*/ 9212505 w 9212505"/>
              <a:gd name="connsiteY4" fmla="*/ 2707696 h 2803230"/>
              <a:gd name="connsiteX5" fmla="*/ 9212505 w 9212505"/>
              <a:gd name="connsiteY5" fmla="*/ 2707696 h 2803230"/>
              <a:gd name="connsiteX6" fmla="*/ 6375177 w 9212505"/>
              <a:gd name="connsiteY6" fmla="*/ 2803230 h 2803230"/>
              <a:gd name="connsiteX7" fmla="*/ 3222544 w 9212505"/>
              <a:gd name="connsiteY7" fmla="*/ 2748639 h 2803230"/>
              <a:gd name="connsiteX8" fmla="*/ 349 w 9212505"/>
              <a:gd name="connsiteY8" fmla="*/ 1171659 h 2803230"/>
              <a:gd name="connsiteX9" fmla="*/ 3437681 w 9212505"/>
              <a:gd name="connsiteY9" fmla="*/ 1305 h 2803230"/>
              <a:gd name="connsiteX10" fmla="*/ 4298443 w 9212505"/>
              <a:gd name="connsiteY10" fmla="*/ 945771 h 2803230"/>
              <a:gd name="connsiteX11" fmla="*/ 4557750 w 9212505"/>
              <a:gd name="connsiteY11" fmla="*/ 1165692 h 2803230"/>
              <a:gd name="connsiteX12" fmla="*/ 5870211 w 9212505"/>
              <a:gd name="connsiteY12" fmla="*/ 1449171 h 2803230"/>
              <a:gd name="connsiteX13" fmla="*/ 6340686 w 9212505"/>
              <a:gd name="connsiteY13" fmla="*/ 1169764 h 2803230"/>
              <a:gd name="connsiteX0" fmla="*/ 6340686 w 9212505"/>
              <a:gd name="connsiteY0" fmla="*/ 1169764 h 2803230"/>
              <a:gd name="connsiteX1" fmla="*/ 8529248 w 9212505"/>
              <a:gd name="connsiteY1" fmla="*/ 1043514 h 2803230"/>
              <a:gd name="connsiteX2" fmla="*/ 8933099 w 9212505"/>
              <a:gd name="connsiteY2" fmla="*/ 1031296 h 2803230"/>
              <a:gd name="connsiteX3" fmla="*/ 9212505 w 9212505"/>
              <a:gd name="connsiteY3" fmla="*/ 1310702 h 2803230"/>
              <a:gd name="connsiteX4" fmla="*/ 9212505 w 9212505"/>
              <a:gd name="connsiteY4" fmla="*/ 2707696 h 2803230"/>
              <a:gd name="connsiteX5" fmla="*/ 9212505 w 9212505"/>
              <a:gd name="connsiteY5" fmla="*/ 2707696 h 2803230"/>
              <a:gd name="connsiteX6" fmla="*/ 6375177 w 9212505"/>
              <a:gd name="connsiteY6" fmla="*/ 2803230 h 2803230"/>
              <a:gd name="connsiteX7" fmla="*/ 3222544 w 9212505"/>
              <a:gd name="connsiteY7" fmla="*/ 2748639 h 2803230"/>
              <a:gd name="connsiteX8" fmla="*/ 349 w 9212505"/>
              <a:gd name="connsiteY8" fmla="*/ 1171659 h 2803230"/>
              <a:gd name="connsiteX9" fmla="*/ 3437681 w 9212505"/>
              <a:gd name="connsiteY9" fmla="*/ 1305 h 2803230"/>
              <a:gd name="connsiteX10" fmla="*/ 4298443 w 9212505"/>
              <a:gd name="connsiteY10" fmla="*/ 945771 h 2803230"/>
              <a:gd name="connsiteX11" fmla="*/ 4557750 w 9212505"/>
              <a:gd name="connsiteY11" fmla="*/ 1165692 h 2803230"/>
              <a:gd name="connsiteX12" fmla="*/ 5848946 w 9212505"/>
              <a:gd name="connsiteY12" fmla="*/ 1379368 h 2803230"/>
              <a:gd name="connsiteX13" fmla="*/ 6340686 w 9212505"/>
              <a:gd name="connsiteY13" fmla="*/ 1169764 h 2803230"/>
              <a:gd name="connsiteX0" fmla="*/ 6340686 w 9212505"/>
              <a:gd name="connsiteY0" fmla="*/ 1169754 h 2803220"/>
              <a:gd name="connsiteX1" fmla="*/ 8529248 w 9212505"/>
              <a:gd name="connsiteY1" fmla="*/ 1043504 h 2803220"/>
              <a:gd name="connsiteX2" fmla="*/ 8933099 w 9212505"/>
              <a:gd name="connsiteY2" fmla="*/ 1031286 h 2803220"/>
              <a:gd name="connsiteX3" fmla="*/ 9212505 w 9212505"/>
              <a:gd name="connsiteY3" fmla="*/ 1310692 h 2803220"/>
              <a:gd name="connsiteX4" fmla="*/ 9212505 w 9212505"/>
              <a:gd name="connsiteY4" fmla="*/ 2707686 h 2803220"/>
              <a:gd name="connsiteX5" fmla="*/ 9212505 w 9212505"/>
              <a:gd name="connsiteY5" fmla="*/ 2707686 h 2803220"/>
              <a:gd name="connsiteX6" fmla="*/ 6375177 w 9212505"/>
              <a:gd name="connsiteY6" fmla="*/ 2803220 h 2803220"/>
              <a:gd name="connsiteX7" fmla="*/ 3222544 w 9212505"/>
              <a:gd name="connsiteY7" fmla="*/ 2748629 h 2803220"/>
              <a:gd name="connsiteX8" fmla="*/ 349 w 9212505"/>
              <a:gd name="connsiteY8" fmla="*/ 1171649 h 2803220"/>
              <a:gd name="connsiteX9" fmla="*/ 3437681 w 9212505"/>
              <a:gd name="connsiteY9" fmla="*/ 1295 h 2803220"/>
              <a:gd name="connsiteX10" fmla="*/ 4298443 w 9212505"/>
              <a:gd name="connsiteY10" fmla="*/ 945761 h 2803220"/>
              <a:gd name="connsiteX11" fmla="*/ 4600280 w 9212505"/>
              <a:gd name="connsiteY11" fmla="*/ 1127607 h 2803220"/>
              <a:gd name="connsiteX12" fmla="*/ 5848946 w 9212505"/>
              <a:gd name="connsiteY12" fmla="*/ 1379358 h 2803220"/>
              <a:gd name="connsiteX13" fmla="*/ 6340686 w 9212505"/>
              <a:gd name="connsiteY13" fmla="*/ 1169754 h 2803220"/>
              <a:gd name="connsiteX0" fmla="*/ 6340686 w 9212505"/>
              <a:gd name="connsiteY0" fmla="*/ 1170006 h 2803472"/>
              <a:gd name="connsiteX1" fmla="*/ 8529248 w 9212505"/>
              <a:gd name="connsiteY1" fmla="*/ 1043756 h 2803472"/>
              <a:gd name="connsiteX2" fmla="*/ 8933099 w 9212505"/>
              <a:gd name="connsiteY2" fmla="*/ 1031538 h 2803472"/>
              <a:gd name="connsiteX3" fmla="*/ 9212505 w 9212505"/>
              <a:gd name="connsiteY3" fmla="*/ 1310944 h 2803472"/>
              <a:gd name="connsiteX4" fmla="*/ 9212505 w 9212505"/>
              <a:gd name="connsiteY4" fmla="*/ 2707938 h 2803472"/>
              <a:gd name="connsiteX5" fmla="*/ 9212505 w 9212505"/>
              <a:gd name="connsiteY5" fmla="*/ 2707938 h 2803472"/>
              <a:gd name="connsiteX6" fmla="*/ 6375177 w 9212505"/>
              <a:gd name="connsiteY6" fmla="*/ 2803472 h 2803472"/>
              <a:gd name="connsiteX7" fmla="*/ 3222544 w 9212505"/>
              <a:gd name="connsiteY7" fmla="*/ 2748881 h 2803472"/>
              <a:gd name="connsiteX8" fmla="*/ 349 w 9212505"/>
              <a:gd name="connsiteY8" fmla="*/ 1171901 h 2803472"/>
              <a:gd name="connsiteX9" fmla="*/ 3437681 w 9212505"/>
              <a:gd name="connsiteY9" fmla="*/ 1547 h 2803472"/>
              <a:gd name="connsiteX10" fmla="*/ 4340973 w 9212505"/>
              <a:gd name="connsiteY10" fmla="*/ 926976 h 2803472"/>
              <a:gd name="connsiteX11" fmla="*/ 4600280 w 9212505"/>
              <a:gd name="connsiteY11" fmla="*/ 1127859 h 2803472"/>
              <a:gd name="connsiteX12" fmla="*/ 5848946 w 9212505"/>
              <a:gd name="connsiteY12" fmla="*/ 1379610 h 2803472"/>
              <a:gd name="connsiteX13" fmla="*/ 6340686 w 9212505"/>
              <a:gd name="connsiteY13" fmla="*/ 1170006 h 2803472"/>
              <a:gd name="connsiteX0" fmla="*/ 6393576 w 9265395"/>
              <a:gd name="connsiteY0" fmla="*/ 720807 h 2354273"/>
              <a:gd name="connsiteX1" fmla="*/ 8582138 w 9265395"/>
              <a:gd name="connsiteY1" fmla="*/ 594557 h 2354273"/>
              <a:gd name="connsiteX2" fmla="*/ 8985989 w 9265395"/>
              <a:gd name="connsiteY2" fmla="*/ 582339 h 2354273"/>
              <a:gd name="connsiteX3" fmla="*/ 9265395 w 9265395"/>
              <a:gd name="connsiteY3" fmla="*/ 861745 h 2354273"/>
              <a:gd name="connsiteX4" fmla="*/ 9265395 w 9265395"/>
              <a:gd name="connsiteY4" fmla="*/ 2258739 h 2354273"/>
              <a:gd name="connsiteX5" fmla="*/ 9265395 w 9265395"/>
              <a:gd name="connsiteY5" fmla="*/ 2258739 h 2354273"/>
              <a:gd name="connsiteX6" fmla="*/ 6428067 w 9265395"/>
              <a:gd name="connsiteY6" fmla="*/ 2354273 h 2354273"/>
              <a:gd name="connsiteX7" fmla="*/ 3275434 w 9265395"/>
              <a:gd name="connsiteY7" fmla="*/ 2299682 h 2354273"/>
              <a:gd name="connsiteX8" fmla="*/ 53239 w 9265395"/>
              <a:gd name="connsiteY8" fmla="*/ 722702 h 2354273"/>
              <a:gd name="connsiteX9" fmla="*/ 1491650 w 9265395"/>
              <a:gd name="connsiteY9" fmla="*/ 2892 h 2354273"/>
              <a:gd name="connsiteX10" fmla="*/ 4393863 w 9265395"/>
              <a:gd name="connsiteY10" fmla="*/ 477777 h 2354273"/>
              <a:gd name="connsiteX11" fmla="*/ 4653170 w 9265395"/>
              <a:gd name="connsiteY11" fmla="*/ 678660 h 2354273"/>
              <a:gd name="connsiteX12" fmla="*/ 5901836 w 9265395"/>
              <a:gd name="connsiteY12" fmla="*/ 930411 h 2354273"/>
              <a:gd name="connsiteX13" fmla="*/ 6393576 w 9265395"/>
              <a:gd name="connsiteY13" fmla="*/ 720807 h 2354273"/>
              <a:gd name="connsiteX0" fmla="*/ 6449393 w 9321212"/>
              <a:gd name="connsiteY0" fmla="*/ 682960 h 2316426"/>
              <a:gd name="connsiteX1" fmla="*/ 8637955 w 9321212"/>
              <a:gd name="connsiteY1" fmla="*/ 556710 h 2316426"/>
              <a:gd name="connsiteX2" fmla="*/ 9041806 w 9321212"/>
              <a:gd name="connsiteY2" fmla="*/ 544492 h 2316426"/>
              <a:gd name="connsiteX3" fmla="*/ 9321212 w 9321212"/>
              <a:gd name="connsiteY3" fmla="*/ 823898 h 2316426"/>
              <a:gd name="connsiteX4" fmla="*/ 9321212 w 9321212"/>
              <a:gd name="connsiteY4" fmla="*/ 2220892 h 2316426"/>
              <a:gd name="connsiteX5" fmla="*/ 9321212 w 9321212"/>
              <a:gd name="connsiteY5" fmla="*/ 2220892 h 2316426"/>
              <a:gd name="connsiteX6" fmla="*/ 6483884 w 9321212"/>
              <a:gd name="connsiteY6" fmla="*/ 2316426 h 2316426"/>
              <a:gd name="connsiteX7" fmla="*/ 3331251 w 9321212"/>
              <a:gd name="connsiteY7" fmla="*/ 2261835 h 2316426"/>
              <a:gd name="connsiteX8" fmla="*/ 109056 w 9321212"/>
              <a:gd name="connsiteY8" fmla="*/ 684855 h 2316426"/>
              <a:gd name="connsiteX9" fmla="*/ 1100900 w 9321212"/>
              <a:gd name="connsiteY9" fmla="*/ 3120 h 2316426"/>
              <a:gd name="connsiteX10" fmla="*/ 4449680 w 9321212"/>
              <a:gd name="connsiteY10" fmla="*/ 439930 h 2316426"/>
              <a:gd name="connsiteX11" fmla="*/ 4708987 w 9321212"/>
              <a:gd name="connsiteY11" fmla="*/ 640813 h 2316426"/>
              <a:gd name="connsiteX12" fmla="*/ 5957653 w 9321212"/>
              <a:gd name="connsiteY12" fmla="*/ 892564 h 2316426"/>
              <a:gd name="connsiteX13" fmla="*/ 6449393 w 9321212"/>
              <a:gd name="connsiteY13" fmla="*/ 682960 h 2316426"/>
              <a:gd name="connsiteX0" fmla="*/ 6449393 w 9321212"/>
              <a:gd name="connsiteY0" fmla="*/ 682823 h 2316289"/>
              <a:gd name="connsiteX1" fmla="*/ 8637955 w 9321212"/>
              <a:gd name="connsiteY1" fmla="*/ 556573 h 2316289"/>
              <a:gd name="connsiteX2" fmla="*/ 9041806 w 9321212"/>
              <a:gd name="connsiteY2" fmla="*/ 544355 h 2316289"/>
              <a:gd name="connsiteX3" fmla="*/ 9321212 w 9321212"/>
              <a:gd name="connsiteY3" fmla="*/ 823761 h 2316289"/>
              <a:gd name="connsiteX4" fmla="*/ 9321212 w 9321212"/>
              <a:gd name="connsiteY4" fmla="*/ 2220755 h 2316289"/>
              <a:gd name="connsiteX5" fmla="*/ 9321212 w 9321212"/>
              <a:gd name="connsiteY5" fmla="*/ 2220755 h 2316289"/>
              <a:gd name="connsiteX6" fmla="*/ 6483884 w 9321212"/>
              <a:gd name="connsiteY6" fmla="*/ 2316289 h 2316289"/>
              <a:gd name="connsiteX7" fmla="*/ 3331251 w 9321212"/>
              <a:gd name="connsiteY7" fmla="*/ 2261698 h 2316289"/>
              <a:gd name="connsiteX8" fmla="*/ 109056 w 9321212"/>
              <a:gd name="connsiteY8" fmla="*/ 684718 h 2316289"/>
              <a:gd name="connsiteX9" fmla="*/ 1100900 w 9321212"/>
              <a:gd name="connsiteY9" fmla="*/ 2983 h 2316289"/>
              <a:gd name="connsiteX10" fmla="*/ 4449680 w 9321212"/>
              <a:gd name="connsiteY10" fmla="*/ 439793 h 2316289"/>
              <a:gd name="connsiteX11" fmla="*/ 4673264 w 9321212"/>
              <a:gd name="connsiteY11" fmla="*/ 527069 h 2316289"/>
              <a:gd name="connsiteX12" fmla="*/ 4708987 w 9321212"/>
              <a:gd name="connsiteY12" fmla="*/ 640676 h 2316289"/>
              <a:gd name="connsiteX13" fmla="*/ 5957653 w 9321212"/>
              <a:gd name="connsiteY13" fmla="*/ 892427 h 2316289"/>
              <a:gd name="connsiteX14" fmla="*/ 6449393 w 9321212"/>
              <a:gd name="connsiteY14" fmla="*/ 682823 h 2316289"/>
              <a:gd name="connsiteX0" fmla="*/ 6423755 w 9295574"/>
              <a:gd name="connsiteY0" fmla="*/ 696385 h 2329851"/>
              <a:gd name="connsiteX1" fmla="*/ 8612317 w 9295574"/>
              <a:gd name="connsiteY1" fmla="*/ 570135 h 2329851"/>
              <a:gd name="connsiteX2" fmla="*/ 9016168 w 9295574"/>
              <a:gd name="connsiteY2" fmla="*/ 557917 h 2329851"/>
              <a:gd name="connsiteX3" fmla="*/ 9295574 w 9295574"/>
              <a:gd name="connsiteY3" fmla="*/ 837323 h 2329851"/>
              <a:gd name="connsiteX4" fmla="*/ 9295574 w 9295574"/>
              <a:gd name="connsiteY4" fmla="*/ 2234317 h 2329851"/>
              <a:gd name="connsiteX5" fmla="*/ 9295574 w 9295574"/>
              <a:gd name="connsiteY5" fmla="*/ 2234317 h 2329851"/>
              <a:gd name="connsiteX6" fmla="*/ 6458246 w 9295574"/>
              <a:gd name="connsiteY6" fmla="*/ 2329851 h 2329851"/>
              <a:gd name="connsiteX7" fmla="*/ 3305613 w 9295574"/>
              <a:gd name="connsiteY7" fmla="*/ 2275260 h 2329851"/>
              <a:gd name="connsiteX8" fmla="*/ 83418 w 9295574"/>
              <a:gd name="connsiteY8" fmla="*/ 698280 h 2329851"/>
              <a:gd name="connsiteX9" fmla="*/ 1075262 w 9295574"/>
              <a:gd name="connsiteY9" fmla="*/ 16545 h 2329851"/>
              <a:gd name="connsiteX10" fmla="*/ 2457019 w 9295574"/>
              <a:gd name="connsiteY10" fmla="*/ 237602 h 2329851"/>
              <a:gd name="connsiteX11" fmla="*/ 4647626 w 9295574"/>
              <a:gd name="connsiteY11" fmla="*/ 540631 h 2329851"/>
              <a:gd name="connsiteX12" fmla="*/ 4683349 w 9295574"/>
              <a:gd name="connsiteY12" fmla="*/ 654238 h 2329851"/>
              <a:gd name="connsiteX13" fmla="*/ 5932015 w 9295574"/>
              <a:gd name="connsiteY13" fmla="*/ 905989 h 2329851"/>
              <a:gd name="connsiteX14" fmla="*/ 6423755 w 9295574"/>
              <a:gd name="connsiteY14" fmla="*/ 696385 h 2329851"/>
              <a:gd name="connsiteX0" fmla="*/ 6423429 w 9295248"/>
              <a:gd name="connsiteY0" fmla="*/ 690895 h 2324361"/>
              <a:gd name="connsiteX1" fmla="*/ 8611991 w 9295248"/>
              <a:gd name="connsiteY1" fmla="*/ 564645 h 2324361"/>
              <a:gd name="connsiteX2" fmla="*/ 9015842 w 9295248"/>
              <a:gd name="connsiteY2" fmla="*/ 552427 h 2324361"/>
              <a:gd name="connsiteX3" fmla="*/ 9295248 w 9295248"/>
              <a:gd name="connsiteY3" fmla="*/ 831833 h 2324361"/>
              <a:gd name="connsiteX4" fmla="*/ 9295248 w 9295248"/>
              <a:gd name="connsiteY4" fmla="*/ 2228827 h 2324361"/>
              <a:gd name="connsiteX5" fmla="*/ 9295248 w 9295248"/>
              <a:gd name="connsiteY5" fmla="*/ 2228827 h 2324361"/>
              <a:gd name="connsiteX6" fmla="*/ 6457920 w 9295248"/>
              <a:gd name="connsiteY6" fmla="*/ 2324361 h 2324361"/>
              <a:gd name="connsiteX7" fmla="*/ 3305287 w 9295248"/>
              <a:gd name="connsiteY7" fmla="*/ 2269770 h 2324361"/>
              <a:gd name="connsiteX8" fmla="*/ 83092 w 9295248"/>
              <a:gd name="connsiteY8" fmla="*/ 692790 h 2324361"/>
              <a:gd name="connsiteX9" fmla="*/ 1074936 w 9295248"/>
              <a:gd name="connsiteY9" fmla="*/ 11055 h 2324361"/>
              <a:gd name="connsiteX10" fmla="*/ 2424796 w 9295248"/>
              <a:gd name="connsiteY10" fmla="*/ 289223 h 2324361"/>
              <a:gd name="connsiteX11" fmla="*/ 4647300 w 9295248"/>
              <a:gd name="connsiteY11" fmla="*/ 535141 h 2324361"/>
              <a:gd name="connsiteX12" fmla="*/ 4683023 w 9295248"/>
              <a:gd name="connsiteY12" fmla="*/ 648748 h 2324361"/>
              <a:gd name="connsiteX13" fmla="*/ 5931689 w 9295248"/>
              <a:gd name="connsiteY13" fmla="*/ 900499 h 2324361"/>
              <a:gd name="connsiteX14" fmla="*/ 6423429 w 9295248"/>
              <a:gd name="connsiteY14" fmla="*/ 690895 h 2324361"/>
              <a:gd name="connsiteX0" fmla="*/ 6426455 w 9298274"/>
              <a:gd name="connsiteY0" fmla="*/ 685724 h 2319190"/>
              <a:gd name="connsiteX1" fmla="*/ 8615017 w 9298274"/>
              <a:gd name="connsiteY1" fmla="*/ 559474 h 2319190"/>
              <a:gd name="connsiteX2" fmla="*/ 9018868 w 9298274"/>
              <a:gd name="connsiteY2" fmla="*/ 547256 h 2319190"/>
              <a:gd name="connsiteX3" fmla="*/ 9298274 w 9298274"/>
              <a:gd name="connsiteY3" fmla="*/ 826662 h 2319190"/>
              <a:gd name="connsiteX4" fmla="*/ 9298274 w 9298274"/>
              <a:gd name="connsiteY4" fmla="*/ 2223656 h 2319190"/>
              <a:gd name="connsiteX5" fmla="*/ 9298274 w 9298274"/>
              <a:gd name="connsiteY5" fmla="*/ 2223656 h 2319190"/>
              <a:gd name="connsiteX6" fmla="*/ 6460946 w 9298274"/>
              <a:gd name="connsiteY6" fmla="*/ 2319190 h 2319190"/>
              <a:gd name="connsiteX7" fmla="*/ 3308313 w 9298274"/>
              <a:gd name="connsiteY7" fmla="*/ 2264599 h 2319190"/>
              <a:gd name="connsiteX8" fmla="*/ 86118 w 9298274"/>
              <a:gd name="connsiteY8" fmla="*/ 687619 h 2319190"/>
              <a:gd name="connsiteX9" fmla="*/ 1077962 w 9298274"/>
              <a:gd name="connsiteY9" fmla="*/ 5884 h 2319190"/>
              <a:gd name="connsiteX10" fmla="*/ 2714901 w 9298274"/>
              <a:gd name="connsiteY10" fmla="*/ 366546 h 2319190"/>
              <a:gd name="connsiteX11" fmla="*/ 4650326 w 9298274"/>
              <a:gd name="connsiteY11" fmla="*/ 529970 h 2319190"/>
              <a:gd name="connsiteX12" fmla="*/ 4686049 w 9298274"/>
              <a:gd name="connsiteY12" fmla="*/ 643577 h 2319190"/>
              <a:gd name="connsiteX13" fmla="*/ 5934715 w 9298274"/>
              <a:gd name="connsiteY13" fmla="*/ 895328 h 2319190"/>
              <a:gd name="connsiteX14" fmla="*/ 6426455 w 9298274"/>
              <a:gd name="connsiteY14" fmla="*/ 685724 h 2319190"/>
              <a:gd name="connsiteX0" fmla="*/ 6426455 w 9298274"/>
              <a:gd name="connsiteY0" fmla="*/ 684778 h 2318244"/>
              <a:gd name="connsiteX1" fmla="*/ 8615017 w 9298274"/>
              <a:gd name="connsiteY1" fmla="*/ 558528 h 2318244"/>
              <a:gd name="connsiteX2" fmla="*/ 9018868 w 9298274"/>
              <a:gd name="connsiteY2" fmla="*/ 546310 h 2318244"/>
              <a:gd name="connsiteX3" fmla="*/ 9298274 w 9298274"/>
              <a:gd name="connsiteY3" fmla="*/ 825716 h 2318244"/>
              <a:gd name="connsiteX4" fmla="*/ 9298274 w 9298274"/>
              <a:gd name="connsiteY4" fmla="*/ 2222710 h 2318244"/>
              <a:gd name="connsiteX5" fmla="*/ 9298274 w 9298274"/>
              <a:gd name="connsiteY5" fmla="*/ 2222710 h 2318244"/>
              <a:gd name="connsiteX6" fmla="*/ 6460946 w 9298274"/>
              <a:gd name="connsiteY6" fmla="*/ 2318244 h 2318244"/>
              <a:gd name="connsiteX7" fmla="*/ 3308313 w 9298274"/>
              <a:gd name="connsiteY7" fmla="*/ 2263653 h 2318244"/>
              <a:gd name="connsiteX8" fmla="*/ 86118 w 9298274"/>
              <a:gd name="connsiteY8" fmla="*/ 686673 h 2318244"/>
              <a:gd name="connsiteX9" fmla="*/ 1077962 w 9298274"/>
              <a:gd name="connsiteY9" fmla="*/ 4938 h 2318244"/>
              <a:gd name="connsiteX10" fmla="*/ 2714901 w 9298274"/>
              <a:gd name="connsiteY10" fmla="*/ 365600 h 2318244"/>
              <a:gd name="connsiteX11" fmla="*/ 3289359 w 9298274"/>
              <a:gd name="connsiteY11" fmla="*/ 97517 h 2318244"/>
              <a:gd name="connsiteX12" fmla="*/ 4686049 w 9298274"/>
              <a:gd name="connsiteY12" fmla="*/ 642631 h 2318244"/>
              <a:gd name="connsiteX13" fmla="*/ 5934715 w 9298274"/>
              <a:gd name="connsiteY13" fmla="*/ 894382 h 2318244"/>
              <a:gd name="connsiteX14" fmla="*/ 6426455 w 9298274"/>
              <a:gd name="connsiteY14" fmla="*/ 684778 h 2318244"/>
              <a:gd name="connsiteX0" fmla="*/ 6426455 w 9298274"/>
              <a:gd name="connsiteY0" fmla="*/ 684778 h 2318244"/>
              <a:gd name="connsiteX1" fmla="*/ 8615017 w 9298274"/>
              <a:gd name="connsiteY1" fmla="*/ 558528 h 2318244"/>
              <a:gd name="connsiteX2" fmla="*/ 9018868 w 9298274"/>
              <a:gd name="connsiteY2" fmla="*/ 546310 h 2318244"/>
              <a:gd name="connsiteX3" fmla="*/ 9298274 w 9298274"/>
              <a:gd name="connsiteY3" fmla="*/ 825716 h 2318244"/>
              <a:gd name="connsiteX4" fmla="*/ 9298274 w 9298274"/>
              <a:gd name="connsiteY4" fmla="*/ 2222710 h 2318244"/>
              <a:gd name="connsiteX5" fmla="*/ 9298274 w 9298274"/>
              <a:gd name="connsiteY5" fmla="*/ 2222710 h 2318244"/>
              <a:gd name="connsiteX6" fmla="*/ 6460946 w 9298274"/>
              <a:gd name="connsiteY6" fmla="*/ 2318244 h 2318244"/>
              <a:gd name="connsiteX7" fmla="*/ 3308313 w 9298274"/>
              <a:gd name="connsiteY7" fmla="*/ 2263653 h 2318244"/>
              <a:gd name="connsiteX8" fmla="*/ 86118 w 9298274"/>
              <a:gd name="connsiteY8" fmla="*/ 686673 h 2318244"/>
              <a:gd name="connsiteX9" fmla="*/ 1077962 w 9298274"/>
              <a:gd name="connsiteY9" fmla="*/ 4938 h 2318244"/>
              <a:gd name="connsiteX10" fmla="*/ 2714901 w 9298274"/>
              <a:gd name="connsiteY10" fmla="*/ 365600 h 2318244"/>
              <a:gd name="connsiteX11" fmla="*/ 3289359 w 9298274"/>
              <a:gd name="connsiteY11" fmla="*/ 97517 h 2318244"/>
              <a:gd name="connsiteX12" fmla="*/ 4686049 w 9298274"/>
              <a:gd name="connsiteY12" fmla="*/ 642631 h 2318244"/>
              <a:gd name="connsiteX13" fmla="*/ 5934715 w 9298274"/>
              <a:gd name="connsiteY13" fmla="*/ 894382 h 2318244"/>
              <a:gd name="connsiteX14" fmla="*/ 6426455 w 9298274"/>
              <a:gd name="connsiteY14" fmla="*/ 684778 h 2318244"/>
              <a:gd name="connsiteX0" fmla="*/ 6426455 w 9298274"/>
              <a:gd name="connsiteY0" fmla="*/ 684778 h 2318244"/>
              <a:gd name="connsiteX1" fmla="*/ 8615017 w 9298274"/>
              <a:gd name="connsiteY1" fmla="*/ 558528 h 2318244"/>
              <a:gd name="connsiteX2" fmla="*/ 9018868 w 9298274"/>
              <a:gd name="connsiteY2" fmla="*/ 546310 h 2318244"/>
              <a:gd name="connsiteX3" fmla="*/ 9298274 w 9298274"/>
              <a:gd name="connsiteY3" fmla="*/ 825716 h 2318244"/>
              <a:gd name="connsiteX4" fmla="*/ 9298274 w 9298274"/>
              <a:gd name="connsiteY4" fmla="*/ 2222710 h 2318244"/>
              <a:gd name="connsiteX5" fmla="*/ 9298274 w 9298274"/>
              <a:gd name="connsiteY5" fmla="*/ 2222710 h 2318244"/>
              <a:gd name="connsiteX6" fmla="*/ 6460946 w 9298274"/>
              <a:gd name="connsiteY6" fmla="*/ 2318244 h 2318244"/>
              <a:gd name="connsiteX7" fmla="*/ 3308313 w 9298274"/>
              <a:gd name="connsiteY7" fmla="*/ 2263653 h 2318244"/>
              <a:gd name="connsiteX8" fmla="*/ 86118 w 9298274"/>
              <a:gd name="connsiteY8" fmla="*/ 686673 h 2318244"/>
              <a:gd name="connsiteX9" fmla="*/ 1077962 w 9298274"/>
              <a:gd name="connsiteY9" fmla="*/ 4938 h 2318244"/>
              <a:gd name="connsiteX10" fmla="*/ 2714901 w 9298274"/>
              <a:gd name="connsiteY10" fmla="*/ 365600 h 2318244"/>
              <a:gd name="connsiteX11" fmla="*/ 3289359 w 9298274"/>
              <a:gd name="connsiteY11" fmla="*/ 97517 h 2318244"/>
              <a:gd name="connsiteX12" fmla="*/ 4686049 w 9298274"/>
              <a:gd name="connsiteY12" fmla="*/ 642631 h 2318244"/>
              <a:gd name="connsiteX13" fmla="*/ 5934715 w 9298274"/>
              <a:gd name="connsiteY13" fmla="*/ 894382 h 2318244"/>
              <a:gd name="connsiteX14" fmla="*/ 6426455 w 9298274"/>
              <a:gd name="connsiteY14" fmla="*/ 684778 h 2318244"/>
              <a:gd name="connsiteX0" fmla="*/ 6426455 w 9298274"/>
              <a:gd name="connsiteY0" fmla="*/ 684778 h 2318244"/>
              <a:gd name="connsiteX1" fmla="*/ 8615017 w 9298274"/>
              <a:gd name="connsiteY1" fmla="*/ 558528 h 2318244"/>
              <a:gd name="connsiteX2" fmla="*/ 9018868 w 9298274"/>
              <a:gd name="connsiteY2" fmla="*/ 546310 h 2318244"/>
              <a:gd name="connsiteX3" fmla="*/ 9298274 w 9298274"/>
              <a:gd name="connsiteY3" fmla="*/ 825716 h 2318244"/>
              <a:gd name="connsiteX4" fmla="*/ 9298274 w 9298274"/>
              <a:gd name="connsiteY4" fmla="*/ 2222710 h 2318244"/>
              <a:gd name="connsiteX5" fmla="*/ 9298274 w 9298274"/>
              <a:gd name="connsiteY5" fmla="*/ 2222710 h 2318244"/>
              <a:gd name="connsiteX6" fmla="*/ 6460946 w 9298274"/>
              <a:gd name="connsiteY6" fmla="*/ 2318244 h 2318244"/>
              <a:gd name="connsiteX7" fmla="*/ 3308313 w 9298274"/>
              <a:gd name="connsiteY7" fmla="*/ 2263653 h 2318244"/>
              <a:gd name="connsiteX8" fmla="*/ 86118 w 9298274"/>
              <a:gd name="connsiteY8" fmla="*/ 686673 h 2318244"/>
              <a:gd name="connsiteX9" fmla="*/ 1077962 w 9298274"/>
              <a:gd name="connsiteY9" fmla="*/ 4938 h 2318244"/>
              <a:gd name="connsiteX10" fmla="*/ 2714901 w 9298274"/>
              <a:gd name="connsiteY10" fmla="*/ 365600 h 2318244"/>
              <a:gd name="connsiteX11" fmla="*/ 3289359 w 9298274"/>
              <a:gd name="connsiteY11" fmla="*/ 97517 h 2318244"/>
              <a:gd name="connsiteX12" fmla="*/ 4388337 w 9298274"/>
              <a:gd name="connsiteY12" fmla="*/ 52482 h 2318244"/>
              <a:gd name="connsiteX13" fmla="*/ 5934715 w 9298274"/>
              <a:gd name="connsiteY13" fmla="*/ 894382 h 2318244"/>
              <a:gd name="connsiteX14" fmla="*/ 6426455 w 9298274"/>
              <a:gd name="connsiteY14" fmla="*/ 684778 h 2318244"/>
              <a:gd name="connsiteX0" fmla="*/ 6426455 w 9298274"/>
              <a:gd name="connsiteY0" fmla="*/ 1636991 h 3270457"/>
              <a:gd name="connsiteX1" fmla="*/ 8615017 w 9298274"/>
              <a:gd name="connsiteY1" fmla="*/ 1510741 h 3270457"/>
              <a:gd name="connsiteX2" fmla="*/ 9018868 w 9298274"/>
              <a:gd name="connsiteY2" fmla="*/ 1498523 h 3270457"/>
              <a:gd name="connsiteX3" fmla="*/ 9298274 w 9298274"/>
              <a:gd name="connsiteY3" fmla="*/ 1777929 h 3270457"/>
              <a:gd name="connsiteX4" fmla="*/ 9298274 w 9298274"/>
              <a:gd name="connsiteY4" fmla="*/ 3174923 h 3270457"/>
              <a:gd name="connsiteX5" fmla="*/ 9298274 w 9298274"/>
              <a:gd name="connsiteY5" fmla="*/ 3174923 h 3270457"/>
              <a:gd name="connsiteX6" fmla="*/ 6460946 w 9298274"/>
              <a:gd name="connsiteY6" fmla="*/ 3270457 h 3270457"/>
              <a:gd name="connsiteX7" fmla="*/ 3308313 w 9298274"/>
              <a:gd name="connsiteY7" fmla="*/ 3215866 h 3270457"/>
              <a:gd name="connsiteX8" fmla="*/ 86118 w 9298274"/>
              <a:gd name="connsiteY8" fmla="*/ 1638886 h 3270457"/>
              <a:gd name="connsiteX9" fmla="*/ 1077962 w 9298274"/>
              <a:gd name="connsiteY9" fmla="*/ 957151 h 3270457"/>
              <a:gd name="connsiteX10" fmla="*/ 2714901 w 9298274"/>
              <a:gd name="connsiteY10" fmla="*/ 1317813 h 3270457"/>
              <a:gd name="connsiteX11" fmla="*/ 3289359 w 9298274"/>
              <a:gd name="connsiteY11" fmla="*/ 1049730 h 3270457"/>
              <a:gd name="connsiteX12" fmla="*/ 4388337 w 9298274"/>
              <a:gd name="connsiteY12" fmla="*/ 1004695 h 3270457"/>
              <a:gd name="connsiteX13" fmla="*/ 4541849 w 9298274"/>
              <a:gd name="connsiteY13" fmla="*/ 0 h 3270457"/>
              <a:gd name="connsiteX14" fmla="*/ 6426455 w 9298274"/>
              <a:gd name="connsiteY14" fmla="*/ 1636991 h 3270457"/>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388337 w 9298274"/>
              <a:gd name="connsiteY12" fmla="*/ 1398324 h 3664086"/>
              <a:gd name="connsiteX13" fmla="*/ 4541849 w 9298274"/>
              <a:gd name="connsiteY13" fmla="*/ 393629 h 3664086"/>
              <a:gd name="connsiteX14" fmla="*/ 4640185 w 9298274"/>
              <a:gd name="connsiteY14"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388337 w 9298274"/>
              <a:gd name="connsiteY12" fmla="*/ 1398324 h 3664086"/>
              <a:gd name="connsiteX13" fmla="*/ 4020854 w 9298274"/>
              <a:gd name="connsiteY13" fmla="*/ 254024 h 3664086"/>
              <a:gd name="connsiteX14" fmla="*/ 4640185 w 9298274"/>
              <a:gd name="connsiteY14"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388337 w 9298274"/>
              <a:gd name="connsiteY12" fmla="*/ 1398324 h 3664086"/>
              <a:gd name="connsiteX13" fmla="*/ 4020854 w 9298274"/>
              <a:gd name="connsiteY13" fmla="*/ 254024 h 3664086"/>
              <a:gd name="connsiteX14" fmla="*/ 4640185 w 9298274"/>
              <a:gd name="connsiteY14"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388337 w 9298274"/>
              <a:gd name="connsiteY12" fmla="*/ 1398324 h 3664086"/>
              <a:gd name="connsiteX13" fmla="*/ 4020854 w 9298274"/>
              <a:gd name="connsiteY13" fmla="*/ 254024 h 3664086"/>
              <a:gd name="connsiteX14" fmla="*/ 4640185 w 9298274"/>
              <a:gd name="connsiteY14"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388337 w 9298274"/>
              <a:gd name="connsiteY12" fmla="*/ 1398324 h 3664086"/>
              <a:gd name="connsiteX13" fmla="*/ 4020854 w 9298274"/>
              <a:gd name="connsiteY13" fmla="*/ 254024 h 3664086"/>
              <a:gd name="connsiteX14" fmla="*/ 3906047 w 9298274"/>
              <a:gd name="connsiteY14" fmla="*/ 313827 h 3664086"/>
              <a:gd name="connsiteX15" fmla="*/ 4640185 w 9298274"/>
              <a:gd name="connsiteY15"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388337 w 9298274"/>
              <a:gd name="connsiteY12" fmla="*/ 1398324 h 3664086"/>
              <a:gd name="connsiteX13" fmla="*/ 4020854 w 9298274"/>
              <a:gd name="connsiteY13" fmla="*/ 254024 h 3664086"/>
              <a:gd name="connsiteX14" fmla="*/ 3906047 w 9298274"/>
              <a:gd name="connsiteY14" fmla="*/ 313827 h 3664086"/>
              <a:gd name="connsiteX15" fmla="*/ 4640185 w 9298274"/>
              <a:gd name="connsiteY15"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388337 w 9298274"/>
              <a:gd name="connsiteY12" fmla="*/ 1398324 h 3664086"/>
              <a:gd name="connsiteX13" fmla="*/ 4074017 w 9298274"/>
              <a:gd name="connsiteY13" fmla="*/ 304789 h 3664086"/>
              <a:gd name="connsiteX14" fmla="*/ 3906047 w 9298274"/>
              <a:gd name="connsiteY14" fmla="*/ 313827 h 3664086"/>
              <a:gd name="connsiteX15" fmla="*/ 4640185 w 9298274"/>
              <a:gd name="connsiteY15"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533368 w 9298274"/>
              <a:gd name="connsiteY12" fmla="*/ 808790 h 3664086"/>
              <a:gd name="connsiteX13" fmla="*/ 4388337 w 9298274"/>
              <a:gd name="connsiteY13" fmla="*/ 1398324 h 3664086"/>
              <a:gd name="connsiteX14" fmla="*/ 4074017 w 9298274"/>
              <a:gd name="connsiteY14" fmla="*/ 304789 h 3664086"/>
              <a:gd name="connsiteX15" fmla="*/ 3906047 w 9298274"/>
              <a:gd name="connsiteY15" fmla="*/ 313827 h 3664086"/>
              <a:gd name="connsiteX16" fmla="*/ 4640185 w 9298274"/>
              <a:gd name="connsiteY16"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533368 w 9298274"/>
              <a:gd name="connsiteY12" fmla="*/ 808790 h 3664086"/>
              <a:gd name="connsiteX13" fmla="*/ 4420235 w 9298274"/>
              <a:gd name="connsiteY13" fmla="*/ 497236 h 3664086"/>
              <a:gd name="connsiteX14" fmla="*/ 4074017 w 9298274"/>
              <a:gd name="connsiteY14" fmla="*/ 304789 h 3664086"/>
              <a:gd name="connsiteX15" fmla="*/ 3906047 w 9298274"/>
              <a:gd name="connsiteY15" fmla="*/ 313827 h 3664086"/>
              <a:gd name="connsiteX16" fmla="*/ 4640185 w 9298274"/>
              <a:gd name="connsiteY16"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533368 w 9298274"/>
              <a:gd name="connsiteY12" fmla="*/ 808790 h 3664086"/>
              <a:gd name="connsiteX13" fmla="*/ 4420235 w 9298274"/>
              <a:gd name="connsiteY13" fmla="*/ 497236 h 3664086"/>
              <a:gd name="connsiteX14" fmla="*/ 4074017 w 9298274"/>
              <a:gd name="connsiteY14" fmla="*/ 304789 h 3664086"/>
              <a:gd name="connsiteX15" fmla="*/ 3704029 w 9298274"/>
              <a:gd name="connsiteY15" fmla="*/ 263062 h 3664086"/>
              <a:gd name="connsiteX16" fmla="*/ 4640185 w 9298274"/>
              <a:gd name="connsiteY16"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533368 w 9298274"/>
              <a:gd name="connsiteY12" fmla="*/ 808790 h 3664086"/>
              <a:gd name="connsiteX13" fmla="*/ 4420235 w 9298274"/>
              <a:gd name="connsiteY13" fmla="*/ 497236 h 3664086"/>
              <a:gd name="connsiteX14" fmla="*/ 4116547 w 9298274"/>
              <a:gd name="connsiteY14" fmla="*/ 355554 h 3664086"/>
              <a:gd name="connsiteX15" fmla="*/ 3704029 w 9298274"/>
              <a:gd name="connsiteY15" fmla="*/ 263062 h 3664086"/>
              <a:gd name="connsiteX16" fmla="*/ 4640185 w 9298274"/>
              <a:gd name="connsiteY16"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533368 w 9298274"/>
              <a:gd name="connsiteY12" fmla="*/ 808790 h 3664086"/>
              <a:gd name="connsiteX13" fmla="*/ 4420235 w 9298274"/>
              <a:gd name="connsiteY13" fmla="*/ 497236 h 3664086"/>
              <a:gd name="connsiteX14" fmla="*/ 4116547 w 9298274"/>
              <a:gd name="connsiteY14" fmla="*/ 355554 h 3664086"/>
              <a:gd name="connsiteX15" fmla="*/ 3704029 w 9298274"/>
              <a:gd name="connsiteY15" fmla="*/ 263062 h 3664086"/>
              <a:gd name="connsiteX16" fmla="*/ 4640185 w 9298274"/>
              <a:gd name="connsiteY16"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533368 w 9298274"/>
              <a:gd name="connsiteY12" fmla="*/ 808790 h 3664086"/>
              <a:gd name="connsiteX13" fmla="*/ 4377705 w 9298274"/>
              <a:gd name="connsiteY13" fmla="*/ 630495 h 3664086"/>
              <a:gd name="connsiteX14" fmla="*/ 4116547 w 9298274"/>
              <a:gd name="connsiteY14" fmla="*/ 355554 h 3664086"/>
              <a:gd name="connsiteX15" fmla="*/ 3704029 w 9298274"/>
              <a:gd name="connsiteY15" fmla="*/ 263062 h 3664086"/>
              <a:gd name="connsiteX16" fmla="*/ 4640185 w 9298274"/>
              <a:gd name="connsiteY16"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363247 w 9298274"/>
              <a:gd name="connsiteY12" fmla="*/ 719951 h 3664086"/>
              <a:gd name="connsiteX13" fmla="*/ 4377705 w 9298274"/>
              <a:gd name="connsiteY13" fmla="*/ 630495 h 3664086"/>
              <a:gd name="connsiteX14" fmla="*/ 4116547 w 9298274"/>
              <a:gd name="connsiteY14" fmla="*/ 355554 h 3664086"/>
              <a:gd name="connsiteX15" fmla="*/ 3704029 w 9298274"/>
              <a:gd name="connsiteY15" fmla="*/ 263062 h 3664086"/>
              <a:gd name="connsiteX16" fmla="*/ 4640185 w 9298274"/>
              <a:gd name="connsiteY16"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363247 w 9298274"/>
              <a:gd name="connsiteY12" fmla="*/ 719951 h 3664086"/>
              <a:gd name="connsiteX13" fmla="*/ 4377705 w 9298274"/>
              <a:gd name="connsiteY13" fmla="*/ 630495 h 3664086"/>
              <a:gd name="connsiteX14" fmla="*/ 4116547 w 9298274"/>
              <a:gd name="connsiteY14" fmla="*/ 355554 h 3664086"/>
              <a:gd name="connsiteX15" fmla="*/ 3704029 w 9298274"/>
              <a:gd name="connsiteY15" fmla="*/ 263062 h 3664086"/>
              <a:gd name="connsiteX16" fmla="*/ 4640185 w 9298274"/>
              <a:gd name="connsiteY16" fmla="*/ 0 h 3664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9298274" h="3664086">
                <a:moveTo>
                  <a:pt x="4640185" y="0"/>
                </a:moveTo>
                <a:lnTo>
                  <a:pt x="8615017" y="1904370"/>
                </a:lnTo>
                <a:lnTo>
                  <a:pt x="9018868" y="1892152"/>
                </a:lnTo>
                <a:lnTo>
                  <a:pt x="9298274" y="2171558"/>
                </a:lnTo>
                <a:lnTo>
                  <a:pt x="9298274" y="3568552"/>
                </a:lnTo>
                <a:lnTo>
                  <a:pt x="9298274" y="3568552"/>
                </a:lnTo>
                <a:lnTo>
                  <a:pt x="6460946" y="3664086"/>
                </a:lnTo>
                <a:lnTo>
                  <a:pt x="3308313" y="3609495"/>
                </a:lnTo>
                <a:cubicBezTo>
                  <a:pt x="2780220" y="3397661"/>
                  <a:pt x="457843" y="2408967"/>
                  <a:pt x="86118" y="2032515"/>
                </a:cubicBezTo>
                <a:cubicBezTo>
                  <a:pt x="-285607" y="1656063"/>
                  <a:pt x="639832" y="1404292"/>
                  <a:pt x="1077962" y="1350780"/>
                </a:cubicBezTo>
                <a:cubicBezTo>
                  <a:pt x="1516093" y="1297268"/>
                  <a:pt x="2346335" y="1696012"/>
                  <a:pt x="2714901" y="1711442"/>
                </a:cubicBezTo>
                <a:cubicBezTo>
                  <a:pt x="3083467" y="1726872"/>
                  <a:pt x="3018179" y="1499673"/>
                  <a:pt x="3289359" y="1443359"/>
                </a:cubicBezTo>
                <a:cubicBezTo>
                  <a:pt x="3560539" y="1387045"/>
                  <a:pt x="4626651" y="917827"/>
                  <a:pt x="4363247" y="719951"/>
                </a:cubicBezTo>
                <a:cubicBezTo>
                  <a:pt x="4546410" y="712445"/>
                  <a:pt x="4422366" y="808623"/>
                  <a:pt x="4377705" y="630495"/>
                </a:cubicBezTo>
                <a:cubicBezTo>
                  <a:pt x="4333044" y="452367"/>
                  <a:pt x="4778175" y="497172"/>
                  <a:pt x="4116547" y="355554"/>
                </a:cubicBezTo>
                <a:cubicBezTo>
                  <a:pt x="4127897" y="352221"/>
                  <a:pt x="3692679" y="266395"/>
                  <a:pt x="3704029" y="263062"/>
                </a:cubicBezTo>
                <a:lnTo>
                  <a:pt x="4640185" y="0"/>
                </a:ln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707121" y="0"/>
            <a:ext cx="7799700" cy="923330"/>
          </a:xfrm>
          <a:prstGeom prst="rect">
            <a:avLst/>
          </a:prstGeom>
          <a:noFill/>
        </p:spPr>
        <p:txBody>
          <a:bodyPr wrap="none">
            <a:spAutoFit/>
          </a:bodyPr>
          <a:lstStyle/>
          <a:p>
            <a:pPr algn="ctr" fontAlgn="auto">
              <a:spcBef>
                <a:spcPts val="0"/>
              </a:spcBef>
              <a:spcAft>
                <a:spcPts val="0"/>
              </a:spcAft>
              <a:defRPr/>
            </a:pPr>
            <a:r>
              <a:rPr lang="en-US" sz="5400" b="1" spc="100" dirty="0">
                <a:ln w="18000">
                  <a:solidFill>
                    <a:schemeClr val="accent1">
                      <a:satMod val="200000"/>
                      <a:tint val="72000"/>
                    </a:schemeClr>
                  </a:solidFill>
                  <a:prstDash val="solid"/>
                </a:ln>
                <a:solidFill>
                  <a:srgbClr val="00B050">
                    <a:alpha val="23000"/>
                  </a:srgbClr>
                </a:solidFill>
                <a:effectLst>
                  <a:outerShdw blurRad="25000" dist="20000" dir="16020000" algn="tl">
                    <a:schemeClr val="accent1">
                      <a:satMod val="200000"/>
                      <a:shade val="1000"/>
                      <a:alpha val="60000"/>
                    </a:schemeClr>
                  </a:outerShdw>
                </a:effectLst>
                <a:latin typeface="+mn-lt"/>
                <a:cs typeface="+mn-cs"/>
              </a:rPr>
              <a:t>The </a:t>
            </a:r>
            <a:r>
              <a:rPr lang="en-US" sz="5400" b="1" spc="100" dirty="0" smtClean="0">
                <a:ln w="18000">
                  <a:solidFill>
                    <a:schemeClr val="accent1">
                      <a:satMod val="200000"/>
                      <a:tint val="72000"/>
                    </a:schemeClr>
                  </a:solidFill>
                  <a:prstDash val="solid"/>
                </a:ln>
                <a:solidFill>
                  <a:srgbClr val="00B050">
                    <a:alpha val="23000"/>
                  </a:srgbClr>
                </a:solidFill>
                <a:effectLst>
                  <a:outerShdw blurRad="25000" dist="20000" dir="16020000" algn="tl">
                    <a:schemeClr val="accent1">
                      <a:satMod val="200000"/>
                      <a:shade val="1000"/>
                      <a:alpha val="60000"/>
                    </a:schemeClr>
                  </a:outerShdw>
                </a:effectLst>
                <a:latin typeface="+mn-lt"/>
                <a:cs typeface="+mn-cs"/>
              </a:rPr>
              <a:t>“Try-Sound” Mode</a:t>
            </a:r>
            <a:endParaRPr lang="en-US" sz="5400" b="1" spc="100" dirty="0">
              <a:ln w="18000">
                <a:solidFill>
                  <a:schemeClr val="accent1">
                    <a:satMod val="200000"/>
                    <a:tint val="72000"/>
                  </a:schemeClr>
                </a:solidFill>
                <a:prstDash val="solid"/>
              </a:ln>
              <a:solidFill>
                <a:srgbClr val="00B050">
                  <a:alpha val="23000"/>
                </a:srgbClr>
              </a:solidFill>
              <a:effectLst>
                <a:outerShdw blurRad="25000" dist="20000" dir="16020000" algn="tl">
                  <a:schemeClr val="accent1">
                    <a:satMod val="200000"/>
                    <a:shade val="1000"/>
                    <a:alpha val="60000"/>
                  </a:schemeClr>
                </a:outerShdw>
              </a:effectLst>
              <a:latin typeface="+mn-lt"/>
              <a:cs typeface="+mn-cs"/>
            </a:endParaRPr>
          </a:p>
        </p:txBody>
      </p:sp>
      <p:sp>
        <p:nvSpPr>
          <p:cNvPr id="2052" name="TextBox 3"/>
          <p:cNvSpPr txBox="1">
            <a:spLocks noChangeArrowheads="1"/>
          </p:cNvSpPr>
          <p:nvPr/>
        </p:nvSpPr>
        <p:spPr bwMode="auto">
          <a:xfrm>
            <a:off x="143661" y="2665863"/>
            <a:ext cx="18473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sz="2000" b="1" dirty="0">
              <a:solidFill>
                <a:srgbClr val="FF0000"/>
              </a:solidFill>
              <a:latin typeface="Calibri" pitchFamily="34" charset="0"/>
            </a:endParaRPr>
          </a:p>
        </p:txBody>
      </p:sp>
      <p:sp>
        <p:nvSpPr>
          <p:cNvPr id="4" name="Rectangle 3"/>
          <p:cNvSpPr/>
          <p:nvPr/>
        </p:nvSpPr>
        <p:spPr>
          <a:xfrm>
            <a:off x="8991724" y="2665863"/>
            <a:ext cx="4773266" cy="631661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arallelogram 8"/>
          <p:cNvSpPr/>
          <p:nvPr/>
        </p:nvSpPr>
        <p:spPr>
          <a:xfrm>
            <a:off x="8057516" y="2743199"/>
            <a:ext cx="1086484" cy="1863653"/>
          </a:xfrm>
          <a:custGeom>
            <a:avLst/>
            <a:gdLst>
              <a:gd name="connsiteX0" fmla="*/ 0 w 1333911"/>
              <a:gd name="connsiteY0" fmla="*/ 1143000 h 1143000"/>
              <a:gd name="connsiteX1" fmla="*/ 285750 w 1333911"/>
              <a:gd name="connsiteY1" fmla="*/ 0 h 1143000"/>
              <a:gd name="connsiteX2" fmla="*/ 1333911 w 1333911"/>
              <a:gd name="connsiteY2" fmla="*/ 0 h 1143000"/>
              <a:gd name="connsiteX3" fmla="*/ 1048161 w 1333911"/>
              <a:gd name="connsiteY3" fmla="*/ 1143000 h 1143000"/>
              <a:gd name="connsiteX4" fmla="*/ 0 w 1333911"/>
              <a:gd name="connsiteY4" fmla="*/ 1143000 h 1143000"/>
              <a:gd name="connsiteX0" fmla="*/ 0 w 1333911"/>
              <a:gd name="connsiteY0" fmla="*/ 1143000 h 1538785"/>
              <a:gd name="connsiteX1" fmla="*/ 285750 w 1333911"/>
              <a:gd name="connsiteY1" fmla="*/ 0 h 1538785"/>
              <a:gd name="connsiteX2" fmla="*/ 1333911 w 1333911"/>
              <a:gd name="connsiteY2" fmla="*/ 0 h 1538785"/>
              <a:gd name="connsiteX3" fmla="*/ 1143695 w 1333911"/>
              <a:gd name="connsiteY3" fmla="*/ 1538785 h 1538785"/>
              <a:gd name="connsiteX4" fmla="*/ 0 w 1333911"/>
              <a:gd name="connsiteY4" fmla="*/ 1143000 h 1538785"/>
              <a:gd name="connsiteX0" fmla="*/ 0 w 1333911"/>
              <a:gd name="connsiteY0" fmla="*/ 1143000 h 1538785"/>
              <a:gd name="connsiteX1" fmla="*/ 240948 w 1333911"/>
              <a:gd name="connsiteY1" fmla="*/ 767412 h 1538785"/>
              <a:gd name="connsiteX2" fmla="*/ 285750 w 1333911"/>
              <a:gd name="connsiteY2" fmla="*/ 0 h 1538785"/>
              <a:gd name="connsiteX3" fmla="*/ 1333911 w 1333911"/>
              <a:gd name="connsiteY3" fmla="*/ 0 h 1538785"/>
              <a:gd name="connsiteX4" fmla="*/ 1143695 w 1333911"/>
              <a:gd name="connsiteY4" fmla="*/ 1538785 h 1538785"/>
              <a:gd name="connsiteX5" fmla="*/ 0 w 1333911"/>
              <a:gd name="connsiteY5" fmla="*/ 1143000 h 1538785"/>
              <a:gd name="connsiteX0" fmla="*/ 0 w 1361206"/>
              <a:gd name="connsiteY0" fmla="*/ 1261826 h 1538785"/>
              <a:gd name="connsiteX1" fmla="*/ 268243 w 1361206"/>
              <a:gd name="connsiteY1" fmla="*/ 767412 h 1538785"/>
              <a:gd name="connsiteX2" fmla="*/ 313045 w 1361206"/>
              <a:gd name="connsiteY2" fmla="*/ 0 h 1538785"/>
              <a:gd name="connsiteX3" fmla="*/ 1361206 w 1361206"/>
              <a:gd name="connsiteY3" fmla="*/ 0 h 1538785"/>
              <a:gd name="connsiteX4" fmla="*/ 1170990 w 1361206"/>
              <a:gd name="connsiteY4" fmla="*/ 1538785 h 1538785"/>
              <a:gd name="connsiteX5" fmla="*/ 0 w 1361206"/>
              <a:gd name="connsiteY5" fmla="*/ 1261826 h 1538785"/>
              <a:gd name="connsiteX0" fmla="*/ 14501 w 1375707"/>
              <a:gd name="connsiteY0" fmla="*/ 1309356 h 1586315"/>
              <a:gd name="connsiteX1" fmla="*/ 282744 w 1375707"/>
              <a:gd name="connsiteY1" fmla="*/ 814942 h 1586315"/>
              <a:gd name="connsiteX2" fmla="*/ 0 w 1375707"/>
              <a:gd name="connsiteY2" fmla="*/ 0 h 1586315"/>
              <a:gd name="connsiteX3" fmla="*/ 1375707 w 1375707"/>
              <a:gd name="connsiteY3" fmla="*/ 47530 h 1586315"/>
              <a:gd name="connsiteX4" fmla="*/ 1185491 w 1375707"/>
              <a:gd name="connsiteY4" fmla="*/ 1586315 h 1586315"/>
              <a:gd name="connsiteX5" fmla="*/ 14501 w 1375707"/>
              <a:gd name="connsiteY5" fmla="*/ 1309356 h 1586315"/>
              <a:gd name="connsiteX0" fmla="*/ 14501 w 1375707"/>
              <a:gd name="connsiteY0" fmla="*/ 1309356 h 1586315"/>
              <a:gd name="connsiteX1" fmla="*/ 228153 w 1375707"/>
              <a:gd name="connsiteY1" fmla="*/ 814942 h 1586315"/>
              <a:gd name="connsiteX2" fmla="*/ 0 w 1375707"/>
              <a:gd name="connsiteY2" fmla="*/ 0 h 1586315"/>
              <a:gd name="connsiteX3" fmla="*/ 1375707 w 1375707"/>
              <a:gd name="connsiteY3" fmla="*/ 47530 h 1586315"/>
              <a:gd name="connsiteX4" fmla="*/ 1185491 w 1375707"/>
              <a:gd name="connsiteY4" fmla="*/ 1586315 h 1586315"/>
              <a:gd name="connsiteX5" fmla="*/ 14501 w 1375707"/>
              <a:gd name="connsiteY5" fmla="*/ 1309356 h 1586315"/>
              <a:gd name="connsiteX0" fmla="*/ 0 w 1464568"/>
              <a:gd name="connsiteY0" fmla="*/ 1440475 h 1586315"/>
              <a:gd name="connsiteX1" fmla="*/ 317014 w 1464568"/>
              <a:gd name="connsiteY1" fmla="*/ 814942 h 1586315"/>
              <a:gd name="connsiteX2" fmla="*/ 88861 w 1464568"/>
              <a:gd name="connsiteY2" fmla="*/ 0 h 1586315"/>
              <a:gd name="connsiteX3" fmla="*/ 1464568 w 1464568"/>
              <a:gd name="connsiteY3" fmla="*/ 47530 h 1586315"/>
              <a:gd name="connsiteX4" fmla="*/ 1274352 w 1464568"/>
              <a:gd name="connsiteY4" fmla="*/ 1586315 h 1586315"/>
              <a:gd name="connsiteX5" fmla="*/ 0 w 1464568"/>
              <a:gd name="connsiteY5" fmla="*/ 1440475 h 1586315"/>
              <a:gd name="connsiteX0" fmla="*/ 0 w 1464568"/>
              <a:gd name="connsiteY0" fmla="*/ 1440475 h 1767864"/>
              <a:gd name="connsiteX1" fmla="*/ 317014 w 1464568"/>
              <a:gd name="connsiteY1" fmla="*/ 814942 h 1767864"/>
              <a:gd name="connsiteX2" fmla="*/ 88861 w 1464568"/>
              <a:gd name="connsiteY2" fmla="*/ 0 h 1767864"/>
              <a:gd name="connsiteX3" fmla="*/ 1464568 w 1464568"/>
              <a:gd name="connsiteY3" fmla="*/ 47530 h 1767864"/>
              <a:gd name="connsiteX4" fmla="*/ 1230055 w 1464568"/>
              <a:gd name="connsiteY4" fmla="*/ 1767864 h 1767864"/>
              <a:gd name="connsiteX5" fmla="*/ 0 w 1464568"/>
              <a:gd name="connsiteY5" fmla="*/ 1440475 h 1767864"/>
              <a:gd name="connsiteX0" fmla="*/ 0 w 1508867"/>
              <a:gd name="connsiteY0" fmla="*/ 1480820 h 1767864"/>
              <a:gd name="connsiteX1" fmla="*/ 361313 w 1508867"/>
              <a:gd name="connsiteY1" fmla="*/ 814942 h 1767864"/>
              <a:gd name="connsiteX2" fmla="*/ 133160 w 1508867"/>
              <a:gd name="connsiteY2" fmla="*/ 0 h 1767864"/>
              <a:gd name="connsiteX3" fmla="*/ 1508867 w 1508867"/>
              <a:gd name="connsiteY3" fmla="*/ 47530 h 1767864"/>
              <a:gd name="connsiteX4" fmla="*/ 1274354 w 1508867"/>
              <a:gd name="connsiteY4" fmla="*/ 1767864 h 1767864"/>
              <a:gd name="connsiteX5" fmla="*/ 0 w 1508867"/>
              <a:gd name="connsiteY5" fmla="*/ 1480820 h 1767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8867" h="1767864">
                <a:moveTo>
                  <a:pt x="0" y="1480820"/>
                </a:moveTo>
                <a:cubicBezTo>
                  <a:pt x="34823" y="1316016"/>
                  <a:pt x="326490" y="979746"/>
                  <a:pt x="361313" y="814942"/>
                </a:cubicBezTo>
                <a:lnTo>
                  <a:pt x="133160" y="0"/>
                </a:lnTo>
                <a:lnTo>
                  <a:pt x="1508867" y="47530"/>
                </a:lnTo>
                <a:lnTo>
                  <a:pt x="1274354" y="1767864"/>
                </a:lnTo>
                <a:cubicBezTo>
                  <a:pt x="884024" y="1675544"/>
                  <a:pt x="390330" y="1573140"/>
                  <a:pt x="0" y="1480820"/>
                </a:cubicBez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Snip Same Side Corner Rectangle 7"/>
          <p:cNvSpPr/>
          <p:nvPr/>
        </p:nvSpPr>
        <p:spPr>
          <a:xfrm>
            <a:off x="2050571" y="2901393"/>
            <a:ext cx="9480185" cy="6139384"/>
          </a:xfrm>
          <a:custGeom>
            <a:avLst/>
            <a:gdLst>
              <a:gd name="connsiteX0" fmla="*/ 279406 w 2782737"/>
              <a:gd name="connsiteY0" fmla="*/ 0 h 1676400"/>
              <a:gd name="connsiteX1" fmla="*/ 2503331 w 2782737"/>
              <a:gd name="connsiteY1" fmla="*/ 0 h 1676400"/>
              <a:gd name="connsiteX2" fmla="*/ 2782737 w 2782737"/>
              <a:gd name="connsiteY2" fmla="*/ 279406 h 1676400"/>
              <a:gd name="connsiteX3" fmla="*/ 2782737 w 2782737"/>
              <a:gd name="connsiteY3" fmla="*/ 1676400 h 1676400"/>
              <a:gd name="connsiteX4" fmla="*/ 2782737 w 2782737"/>
              <a:gd name="connsiteY4" fmla="*/ 1676400 h 1676400"/>
              <a:gd name="connsiteX5" fmla="*/ 0 w 2782737"/>
              <a:gd name="connsiteY5" fmla="*/ 1676400 h 1676400"/>
              <a:gd name="connsiteX6" fmla="*/ 0 w 2782737"/>
              <a:gd name="connsiteY6" fmla="*/ 1676400 h 1676400"/>
              <a:gd name="connsiteX7" fmla="*/ 0 w 2782737"/>
              <a:gd name="connsiteY7" fmla="*/ 279406 h 1676400"/>
              <a:gd name="connsiteX8" fmla="*/ 279406 w 2782737"/>
              <a:gd name="connsiteY8" fmla="*/ 0 h 1676400"/>
              <a:gd name="connsiteX0" fmla="*/ 3486630 w 5989961"/>
              <a:gd name="connsiteY0" fmla="*/ 0 h 1717343"/>
              <a:gd name="connsiteX1" fmla="*/ 5710555 w 5989961"/>
              <a:gd name="connsiteY1" fmla="*/ 0 h 1717343"/>
              <a:gd name="connsiteX2" fmla="*/ 5989961 w 5989961"/>
              <a:gd name="connsiteY2" fmla="*/ 279406 h 1717343"/>
              <a:gd name="connsiteX3" fmla="*/ 5989961 w 5989961"/>
              <a:gd name="connsiteY3" fmla="*/ 1676400 h 1717343"/>
              <a:gd name="connsiteX4" fmla="*/ 5989961 w 5989961"/>
              <a:gd name="connsiteY4" fmla="*/ 1676400 h 1717343"/>
              <a:gd name="connsiteX5" fmla="*/ 3207224 w 5989961"/>
              <a:gd name="connsiteY5" fmla="*/ 1676400 h 1717343"/>
              <a:gd name="connsiteX6" fmla="*/ 0 w 5989961"/>
              <a:gd name="connsiteY6" fmla="*/ 1717343 h 1717343"/>
              <a:gd name="connsiteX7" fmla="*/ 3207224 w 5989961"/>
              <a:gd name="connsiteY7" fmla="*/ 279406 h 1717343"/>
              <a:gd name="connsiteX8" fmla="*/ 3486630 w 5989961"/>
              <a:gd name="connsiteY8" fmla="*/ 0 h 1717343"/>
              <a:gd name="connsiteX0" fmla="*/ 3486630 w 5989961"/>
              <a:gd name="connsiteY0" fmla="*/ 0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3207224 w 5989961"/>
              <a:gd name="connsiteY7" fmla="*/ 279406 h 1771934"/>
              <a:gd name="connsiteX8" fmla="*/ 3486630 w 5989961"/>
              <a:gd name="connsiteY8" fmla="*/ 0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3207224 w 5989961"/>
              <a:gd name="connsiteY7" fmla="*/ 279406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715905 w 5989961"/>
              <a:gd name="connsiteY7" fmla="*/ 352713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374711 w 5989961"/>
              <a:gd name="connsiteY7" fmla="*/ 564489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374711 w 5989961"/>
              <a:gd name="connsiteY7" fmla="*/ 564489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579427 w 5989961"/>
              <a:gd name="connsiteY7" fmla="*/ 499327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579427 w 5989961"/>
              <a:gd name="connsiteY7" fmla="*/ 499327 h 1771934"/>
              <a:gd name="connsiteX8" fmla="*/ 3131789 w 5989961"/>
              <a:gd name="connsiteY8" fmla="*/ 114033 h 1771934"/>
              <a:gd name="connsiteX0" fmla="*/ 3280939 w 6139111"/>
              <a:gd name="connsiteY0" fmla="*/ 341407 h 1999308"/>
              <a:gd name="connsiteX1" fmla="*/ 5859705 w 6139111"/>
              <a:gd name="connsiteY1" fmla="*/ 227374 h 1999308"/>
              <a:gd name="connsiteX2" fmla="*/ 6139111 w 6139111"/>
              <a:gd name="connsiteY2" fmla="*/ 506780 h 1999308"/>
              <a:gd name="connsiteX3" fmla="*/ 6139111 w 6139111"/>
              <a:gd name="connsiteY3" fmla="*/ 1903774 h 1999308"/>
              <a:gd name="connsiteX4" fmla="*/ 6139111 w 6139111"/>
              <a:gd name="connsiteY4" fmla="*/ 1903774 h 1999308"/>
              <a:gd name="connsiteX5" fmla="*/ 3301783 w 6139111"/>
              <a:gd name="connsiteY5" fmla="*/ 1999308 h 1999308"/>
              <a:gd name="connsiteX6" fmla="*/ 149150 w 6139111"/>
              <a:gd name="connsiteY6" fmla="*/ 1944717 h 1999308"/>
              <a:gd name="connsiteX7" fmla="*/ 569956 w 6139111"/>
              <a:gd name="connsiteY7" fmla="*/ 27816 h 1999308"/>
              <a:gd name="connsiteX8" fmla="*/ 2728577 w 6139111"/>
              <a:gd name="connsiteY8" fmla="*/ 726701 h 1999308"/>
              <a:gd name="connsiteX9" fmla="*/ 3280939 w 6139111"/>
              <a:gd name="connsiteY9" fmla="*/ 341407 h 1999308"/>
              <a:gd name="connsiteX0" fmla="*/ 5101706 w 7959878"/>
              <a:gd name="connsiteY0" fmla="*/ 313592 h 1971493"/>
              <a:gd name="connsiteX1" fmla="*/ 7680472 w 7959878"/>
              <a:gd name="connsiteY1" fmla="*/ 199559 h 1971493"/>
              <a:gd name="connsiteX2" fmla="*/ 7959878 w 7959878"/>
              <a:gd name="connsiteY2" fmla="*/ 478965 h 1971493"/>
              <a:gd name="connsiteX3" fmla="*/ 7959878 w 7959878"/>
              <a:gd name="connsiteY3" fmla="*/ 1875959 h 1971493"/>
              <a:gd name="connsiteX4" fmla="*/ 7959878 w 7959878"/>
              <a:gd name="connsiteY4" fmla="*/ 1875959 h 1971493"/>
              <a:gd name="connsiteX5" fmla="*/ 5122550 w 7959878"/>
              <a:gd name="connsiteY5" fmla="*/ 1971493 h 1971493"/>
              <a:gd name="connsiteX6" fmla="*/ 1969917 w 7959878"/>
              <a:gd name="connsiteY6" fmla="*/ 1916902 h 1971493"/>
              <a:gd name="connsiteX7" fmla="*/ 2364 w 7959878"/>
              <a:gd name="connsiteY7" fmla="*/ 1107750 h 1971493"/>
              <a:gd name="connsiteX8" fmla="*/ 2390723 w 7959878"/>
              <a:gd name="connsiteY8" fmla="*/ 1 h 1971493"/>
              <a:gd name="connsiteX9" fmla="*/ 4549344 w 7959878"/>
              <a:gd name="connsiteY9" fmla="*/ 698886 h 1971493"/>
              <a:gd name="connsiteX10" fmla="*/ 5101706 w 7959878"/>
              <a:gd name="connsiteY10" fmla="*/ 313592 h 1971493"/>
              <a:gd name="connsiteX0" fmla="*/ 5101706 w 7959878"/>
              <a:gd name="connsiteY0" fmla="*/ 358824 h 2016725"/>
              <a:gd name="connsiteX1" fmla="*/ 7680472 w 7959878"/>
              <a:gd name="connsiteY1" fmla="*/ 244791 h 2016725"/>
              <a:gd name="connsiteX2" fmla="*/ 7959878 w 7959878"/>
              <a:gd name="connsiteY2" fmla="*/ 524197 h 2016725"/>
              <a:gd name="connsiteX3" fmla="*/ 7959878 w 7959878"/>
              <a:gd name="connsiteY3" fmla="*/ 1921191 h 2016725"/>
              <a:gd name="connsiteX4" fmla="*/ 7959878 w 7959878"/>
              <a:gd name="connsiteY4" fmla="*/ 1921191 h 2016725"/>
              <a:gd name="connsiteX5" fmla="*/ 5122550 w 7959878"/>
              <a:gd name="connsiteY5" fmla="*/ 2016725 h 2016725"/>
              <a:gd name="connsiteX6" fmla="*/ 1969917 w 7959878"/>
              <a:gd name="connsiteY6" fmla="*/ 1962134 h 2016725"/>
              <a:gd name="connsiteX7" fmla="*/ 2364 w 7959878"/>
              <a:gd name="connsiteY7" fmla="*/ 1152982 h 2016725"/>
              <a:gd name="connsiteX8" fmla="*/ 2390723 w 7959878"/>
              <a:gd name="connsiteY8" fmla="*/ 45233 h 2016725"/>
              <a:gd name="connsiteX9" fmla="*/ 3032168 w 7959878"/>
              <a:gd name="connsiteY9" fmla="*/ 289589 h 2016725"/>
              <a:gd name="connsiteX10" fmla="*/ 4549344 w 7959878"/>
              <a:gd name="connsiteY10" fmla="*/ 744118 h 2016725"/>
              <a:gd name="connsiteX11" fmla="*/ 5101706 w 7959878"/>
              <a:gd name="connsiteY11" fmla="*/ 358824 h 2016725"/>
              <a:gd name="connsiteX0" fmla="*/ 5101706 w 7959878"/>
              <a:gd name="connsiteY0" fmla="*/ 351594 h 2009495"/>
              <a:gd name="connsiteX1" fmla="*/ 7680472 w 7959878"/>
              <a:gd name="connsiteY1" fmla="*/ 237561 h 2009495"/>
              <a:gd name="connsiteX2" fmla="*/ 7959878 w 7959878"/>
              <a:gd name="connsiteY2" fmla="*/ 516967 h 2009495"/>
              <a:gd name="connsiteX3" fmla="*/ 7959878 w 7959878"/>
              <a:gd name="connsiteY3" fmla="*/ 1913961 h 2009495"/>
              <a:gd name="connsiteX4" fmla="*/ 7959878 w 7959878"/>
              <a:gd name="connsiteY4" fmla="*/ 1913961 h 2009495"/>
              <a:gd name="connsiteX5" fmla="*/ 5122550 w 7959878"/>
              <a:gd name="connsiteY5" fmla="*/ 2009495 h 2009495"/>
              <a:gd name="connsiteX6" fmla="*/ 1969917 w 7959878"/>
              <a:gd name="connsiteY6" fmla="*/ 1954904 h 2009495"/>
              <a:gd name="connsiteX7" fmla="*/ 2364 w 7959878"/>
              <a:gd name="connsiteY7" fmla="*/ 1145752 h 2009495"/>
              <a:gd name="connsiteX8" fmla="*/ 2022233 w 7959878"/>
              <a:gd name="connsiteY8" fmla="*/ 46148 h 2009495"/>
              <a:gd name="connsiteX9" fmla="*/ 3032168 w 7959878"/>
              <a:gd name="connsiteY9" fmla="*/ 282359 h 2009495"/>
              <a:gd name="connsiteX10" fmla="*/ 4549344 w 7959878"/>
              <a:gd name="connsiteY10" fmla="*/ 736888 h 2009495"/>
              <a:gd name="connsiteX11" fmla="*/ 5101706 w 7959878"/>
              <a:gd name="connsiteY11" fmla="*/ 351594 h 2009495"/>
              <a:gd name="connsiteX0" fmla="*/ 5101706 w 7959878"/>
              <a:gd name="connsiteY0" fmla="*/ 354559 h 2012460"/>
              <a:gd name="connsiteX1" fmla="*/ 7680472 w 7959878"/>
              <a:gd name="connsiteY1" fmla="*/ 240526 h 2012460"/>
              <a:gd name="connsiteX2" fmla="*/ 7959878 w 7959878"/>
              <a:gd name="connsiteY2" fmla="*/ 519932 h 2012460"/>
              <a:gd name="connsiteX3" fmla="*/ 7959878 w 7959878"/>
              <a:gd name="connsiteY3" fmla="*/ 1916926 h 2012460"/>
              <a:gd name="connsiteX4" fmla="*/ 7959878 w 7959878"/>
              <a:gd name="connsiteY4" fmla="*/ 1916926 h 2012460"/>
              <a:gd name="connsiteX5" fmla="*/ 5122550 w 7959878"/>
              <a:gd name="connsiteY5" fmla="*/ 2012460 h 2012460"/>
              <a:gd name="connsiteX6" fmla="*/ 1969917 w 7959878"/>
              <a:gd name="connsiteY6" fmla="*/ 1957869 h 2012460"/>
              <a:gd name="connsiteX7" fmla="*/ 2364 w 7959878"/>
              <a:gd name="connsiteY7" fmla="*/ 1148717 h 2012460"/>
              <a:gd name="connsiteX8" fmla="*/ 2022233 w 7959878"/>
              <a:gd name="connsiteY8" fmla="*/ 49113 h 2012460"/>
              <a:gd name="connsiteX9" fmla="*/ 3059464 w 7959878"/>
              <a:gd name="connsiteY9" fmla="*/ 260889 h 2012460"/>
              <a:gd name="connsiteX10" fmla="*/ 4549344 w 7959878"/>
              <a:gd name="connsiteY10" fmla="*/ 739853 h 2012460"/>
              <a:gd name="connsiteX11" fmla="*/ 5101706 w 7959878"/>
              <a:gd name="connsiteY11" fmla="*/ 354559 h 2012460"/>
              <a:gd name="connsiteX0" fmla="*/ 5101706 w 7959878"/>
              <a:gd name="connsiteY0" fmla="*/ 237024 h 1894925"/>
              <a:gd name="connsiteX1" fmla="*/ 7680472 w 7959878"/>
              <a:gd name="connsiteY1" fmla="*/ 122991 h 1894925"/>
              <a:gd name="connsiteX2" fmla="*/ 7959878 w 7959878"/>
              <a:gd name="connsiteY2" fmla="*/ 402397 h 1894925"/>
              <a:gd name="connsiteX3" fmla="*/ 7959878 w 7959878"/>
              <a:gd name="connsiteY3" fmla="*/ 1799391 h 1894925"/>
              <a:gd name="connsiteX4" fmla="*/ 7959878 w 7959878"/>
              <a:gd name="connsiteY4" fmla="*/ 1799391 h 1894925"/>
              <a:gd name="connsiteX5" fmla="*/ 5122550 w 7959878"/>
              <a:gd name="connsiteY5" fmla="*/ 1894925 h 1894925"/>
              <a:gd name="connsiteX6" fmla="*/ 1969917 w 7959878"/>
              <a:gd name="connsiteY6" fmla="*/ 1840334 h 1894925"/>
              <a:gd name="connsiteX7" fmla="*/ 2364 w 7959878"/>
              <a:gd name="connsiteY7" fmla="*/ 1031182 h 1894925"/>
              <a:gd name="connsiteX8" fmla="*/ 1844812 w 7959878"/>
              <a:gd name="connsiteY8" fmla="*/ 78192 h 1894925"/>
              <a:gd name="connsiteX9" fmla="*/ 3059464 w 7959878"/>
              <a:gd name="connsiteY9" fmla="*/ 143354 h 1894925"/>
              <a:gd name="connsiteX10" fmla="*/ 4549344 w 7959878"/>
              <a:gd name="connsiteY10" fmla="*/ 622318 h 1894925"/>
              <a:gd name="connsiteX11" fmla="*/ 5101706 w 7959878"/>
              <a:gd name="connsiteY11" fmla="*/ 237024 h 1894925"/>
              <a:gd name="connsiteX0" fmla="*/ 5101706 w 7959878"/>
              <a:gd name="connsiteY0" fmla="*/ 219056 h 1876957"/>
              <a:gd name="connsiteX1" fmla="*/ 7680472 w 7959878"/>
              <a:gd name="connsiteY1" fmla="*/ 105023 h 1876957"/>
              <a:gd name="connsiteX2" fmla="*/ 7959878 w 7959878"/>
              <a:gd name="connsiteY2" fmla="*/ 384429 h 1876957"/>
              <a:gd name="connsiteX3" fmla="*/ 7959878 w 7959878"/>
              <a:gd name="connsiteY3" fmla="*/ 1781423 h 1876957"/>
              <a:gd name="connsiteX4" fmla="*/ 7959878 w 7959878"/>
              <a:gd name="connsiteY4" fmla="*/ 1781423 h 1876957"/>
              <a:gd name="connsiteX5" fmla="*/ 5122550 w 7959878"/>
              <a:gd name="connsiteY5" fmla="*/ 1876957 h 1876957"/>
              <a:gd name="connsiteX6" fmla="*/ 1969917 w 7959878"/>
              <a:gd name="connsiteY6" fmla="*/ 1822366 h 1876957"/>
              <a:gd name="connsiteX7" fmla="*/ 2364 w 7959878"/>
              <a:gd name="connsiteY7" fmla="*/ 1013214 h 1876957"/>
              <a:gd name="connsiteX8" fmla="*/ 1844812 w 7959878"/>
              <a:gd name="connsiteY8" fmla="*/ 60224 h 1876957"/>
              <a:gd name="connsiteX9" fmla="*/ 3059464 w 7959878"/>
              <a:gd name="connsiteY9" fmla="*/ 125386 h 1876957"/>
              <a:gd name="connsiteX10" fmla="*/ 3277827 w 7959878"/>
              <a:gd name="connsiteY10" fmla="*/ 296435 h 1876957"/>
              <a:gd name="connsiteX11" fmla="*/ 4549344 w 7959878"/>
              <a:gd name="connsiteY11" fmla="*/ 604350 h 1876957"/>
              <a:gd name="connsiteX12" fmla="*/ 5101706 w 7959878"/>
              <a:gd name="connsiteY12" fmla="*/ 219056 h 1876957"/>
              <a:gd name="connsiteX0" fmla="*/ 5101706 w 7959878"/>
              <a:gd name="connsiteY0" fmla="*/ 253335 h 1911236"/>
              <a:gd name="connsiteX1" fmla="*/ 7680472 w 7959878"/>
              <a:gd name="connsiteY1" fmla="*/ 139302 h 1911236"/>
              <a:gd name="connsiteX2" fmla="*/ 7959878 w 7959878"/>
              <a:gd name="connsiteY2" fmla="*/ 418708 h 1911236"/>
              <a:gd name="connsiteX3" fmla="*/ 7959878 w 7959878"/>
              <a:gd name="connsiteY3" fmla="*/ 1815702 h 1911236"/>
              <a:gd name="connsiteX4" fmla="*/ 7959878 w 7959878"/>
              <a:gd name="connsiteY4" fmla="*/ 1815702 h 1911236"/>
              <a:gd name="connsiteX5" fmla="*/ 5122550 w 7959878"/>
              <a:gd name="connsiteY5" fmla="*/ 1911236 h 1911236"/>
              <a:gd name="connsiteX6" fmla="*/ 1969917 w 7959878"/>
              <a:gd name="connsiteY6" fmla="*/ 1856645 h 1911236"/>
              <a:gd name="connsiteX7" fmla="*/ 2364 w 7959878"/>
              <a:gd name="connsiteY7" fmla="*/ 1047493 h 1911236"/>
              <a:gd name="connsiteX8" fmla="*/ 1844812 w 7959878"/>
              <a:gd name="connsiteY8" fmla="*/ 94503 h 1911236"/>
              <a:gd name="connsiteX9" fmla="*/ 2868395 w 7959878"/>
              <a:gd name="connsiteY9" fmla="*/ 45632 h 1911236"/>
              <a:gd name="connsiteX10" fmla="*/ 3277827 w 7959878"/>
              <a:gd name="connsiteY10" fmla="*/ 330714 h 1911236"/>
              <a:gd name="connsiteX11" fmla="*/ 4549344 w 7959878"/>
              <a:gd name="connsiteY11" fmla="*/ 638629 h 1911236"/>
              <a:gd name="connsiteX12" fmla="*/ 5101706 w 7959878"/>
              <a:gd name="connsiteY12" fmla="*/ 253335 h 1911236"/>
              <a:gd name="connsiteX0" fmla="*/ 5101706 w 7959878"/>
              <a:gd name="connsiteY0" fmla="*/ 249785 h 1907686"/>
              <a:gd name="connsiteX1" fmla="*/ 7680472 w 7959878"/>
              <a:gd name="connsiteY1" fmla="*/ 135752 h 1907686"/>
              <a:gd name="connsiteX2" fmla="*/ 7959878 w 7959878"/>
              <a:gd name="connsiteY2" fmla="*/ 415158 h 1907686"/>
              <a:gd name="connsiteX3" fmla="*/ 7959878 w 7959878"/>
              <a:gd name="connsiteY3" fmla="*/ 1812152 h 1907686"/>
              <a:gd name="connsiteX4" fmla="*/ 7959878 w 7959878"/>
              <a:gd name="connsiteY4" fmla="*/ 1812152 h 1907686"/>
              <a:gd name="connsiteX5" fmla="*/ 5122550 w 7959878"/>
              <a:gd name="connsiteY5" fmla="*/ 1907686 h 1907686"/>
              <a:gd name="connsiteX6" fmla="*/ 1969917 w 7959878"/>
              <a:gd name="connsiteY6" fmla="*/ 1853095 h 1907686"/>
              <a:gd name="connsiteX7" fmla="*/ 2364 w 7959878"/>
              <a:gd name="connsiteY7" fmla="*/ 1043943 h 1907686"/>
              <a:gd name="connsiteX8" fmla="*/ 1844812 w 7959878"/>
              <a:gd name="connsiteY8" fmla="*/ 90953 h 1907686"/>
              <a:gd name="connsiteX9" fmla="*/ 3045816 w 7959878"/>
              <a:gd name="connsiteY9" fmla="*/ 50227 h 1907686"/>
              <a:gd name="connsiteX10" fmla="*/ 3277827 w 7959878"/>
              <a:gd name="connsiteY10" fmla="*/ 327164 h 1907686"/>
              <a:gd name="connsiteX11" fmla="*/ 4549344 w 7959878"/>
              <a:gd name="connsiteY11" fmla="*/ 635079 h 1907686"/>
              <a:gd name="connsiteX12" fmla="*/ 5101706 w 7959878"/>
              <a:gd name="connsiteY12" fmla="*/ 249785 h 1907686"/>
              <a:gd name="connsiteX0" fmla="*/ 5101706 w 7959878"/>
              <a:gd name="connsiteY0" fmla="*/ 249785 h 1907686"/>
              <a:gd name="connsiteX1" fmla="*/ 7680472 w 7959878"/>
              <a:gd name="connsiteY1" fmla="*/ 135752 h 1907686"/>
              <a:gd name="connsiteX2" fmla="*/ 7959878 w 7959878"/>
              <a:gd name="connsiteY2" fmla="*/ 415158 h 1907686"/>
              <a:gd name="connsiteX3" fmla="*/ 7959878 w 7959878"/>
              <a:gd name="connsiteY3" fmla="*/ 1812152 h 1907686"/>
              <a:gd name="connsiteX4" fmla="*/ 7959878 w 7959878"/>
              <a:gd name="connsiteY4" fmla="*/ 1812152 h 1907686"/>
              <a:gd name="connsiteX5" fmla="*/ 5122550 w 7959878"/>
              <a:gd name="connsiteY5" fmla="*/ 1907686 h 1907686"/>
              <a:gd name="connsiteX6" fmla="*/ 1969917 w 7959878"/>
              <a:gd name="connsiteY6" fmla="*/ 1853095 h 1907686"/>
              <a:gd name="connsiteX7" fmla="*/ 2364 w 7959878"/>
              <a:gd name="connsiteY7" fmla="*/ 1043943 h 1907686"/>
              <a:gd name="connsiteX8" fmla="*/ 1844812 w 7959878"/>
              <a:gd name="connsiteY8" fmla="*/ 90953 h 1907686"/>
              <a:gd name="connsiteX9" fmla="*/ 3045816 w 7959878"/>
              <a:gd name="connsiteY9" fmla="*/ 50227 h 1907686"/>
              <a:gd name="connsiteX10" fmla="*/ 3305123 w 7959878"/>
              <a:gd name="connsiteY10" fmla="*/ 270148 h 1907686"/>
              <a:gd name="connsiteX11" fmla="*/ 4549344 w 7959878"/>
              <a:gd name="connsiteY11" fmla="*/ 635079 h 1907686"/>
              <a:gd name="connsiteX12" fmla="*/ 5101706 w 7959878"/>
              <a:gd name="connsiteY12" fmla="*/ 249785 h 1907686"/>
              <a:gd name="connsiteX0" fmla="*/ 5101706 w 7959878"/>
              <a:gd name="connsiteY0" fmla="*/ 338190 h 1996091"/>
              <a:gd name="connsiteX1" fmla="*/ 7680472 w 7959878"/>
              <a:gd name="connsiteY1" fmla="*/ 224157 h 1996091"/>
              <a:gd name="connsiteX2" fmla="*/ 7959878 w 7959878"/>
              <a:gd name="connsiteY2" fmla="*/ 503563 h 1996091"/>
              <a:gd name="connsiteX3" fmla="*/ 7959878 w 7959878"/>
              <a:gd name="connsiteY3" fmla="*/ 1900557 h 1996091"/>
              <a:gd name="connsiteX4" fmla="*/ 7959878 w 7959878"/>
              <a:gd name="connsiteY4" fmla="*/ 1900557 h 1996091"/>
              <a:gd name="connsiteX5" fmla="*/ 5122550 w 7959878"/>
              <a:gd name="connsiteY5" fmla="*/ 1996091 h 1996091"/>
              <a:gd name="connsiteX6" fmla="*/ 1969917 w 7959878"/>
              <a:gd name="connsiteY6" fmla="*/ 1941500 h 1996091"/>
              <a:gd name="connsiteX7" fmla="*/ 2364 w 7959878"/>
              <a:gd name="connsiteY7" fmla="*/ 1132348 h 1996091"/>
              <a:gd name="connsiteX8" fmla="*/ 1844812 w 7959878"/>
              <a:gd name="connsiteY8" fmla="*/ 57180 h 1996091"/>
              <a:gd name="connsiteX9" fmla="*/ 3045816 w 7959878"/>
              <a:gd name="connsiteY9" fmla="*/ 138632 h 1996091"/>
              <a:gd name="connsiteX10" fmla="*/ 3305123 w 7959878"/>
              <a:gd name="connsiteY10" fmla="*/ 358553 h 1996091"/>
              <a:gd name="connsiteX11" fmla="*/ 4549344 w 7959878"/>
              <a:gd name="connsiteY11" fmla="*/ 723484 h 1996091"/>
              <a:gd name="connsiteX12" fmla="*/ 5101706 w 7959878"/>
              <a:gd name="connsiteY12" fmla="*/ 338190 h 1996091"/>
              <a:gd name="connsiteX0" fmla="*/ 5101706 w 7959878"/>
              <a:gd name="connsiteY0" fmla="*/ 338190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549344 w 7959878"/>
              <a:gd name="connsiteY12" fmla="*/ 723484 h 1996091"/>
              <a:gd name="connsiteX13" fmla="*/ 5101706 w 7959878"/>
              <a:gd name="connsiteY13" fmla="*/ 338190 h 1996091"/>
              <a:gd name="connsiteX0" fmla="*/ 5115354 w 7959878"/>
              <a:gd name="connsiteY0" fmla="*/ 37077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549344 w 7959878"/>
              <a:gd name="connsiteY12" fmla="*/ 723484 h 1996091"/>
              <a:gd name="connsiteX13" fmla="*/ 5115354 w 7959878"/>
              <a:gd name="connsiteY13" fmla="*/ 370771 h 1996091"/>
              <a:gd name="connsiteX0" fmla="*/ 5115354 w 7959878"/>
              <a:gd name="connsiteY0" fmla="*/ 37077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522049 w 7959878"/>
              <a:gd name="connsiteY12" fmla="*/ 690903 h 1996091"/>
              <a:gd name="connsiteX13" fmla="*/ 5115354 w 7959878"/>
              <a:gd name="connsiteY13" fmla="*/ 370771 h 1996091"/>
              <a:gd name="connsiteX0" fmla="*/ 5074411 w 7959878"/>
              <a:gd name="connsiteY0" fmla="*/ 37077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522049 w 7959878"/>
              <a:gd name="connsiteY12" fmla="*/ 690903 h 1996091"/>
              <a:gd name="connsiteX13" fmla="*/ 5074411 w 7959878"/>
              <a:gd name="connsiteY13" fmla="*/ 370771 h 1996091"/>
              <a:gd name="connsiteX0" fmla="*/ 5074411 w 7959878"/>
              <a:gd name="connsiteY0" fmla="*/ 37077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617584 w 7959878"/>
              <a:gd name="connsiteY12" fmla="*/ 642032 h 1996091"/>
              <a:gd name="connsiteX13" fmla="*/ 5074411 w 7959878"/>
              <a:gd name="connsiteY13" fmla="*/ 370771 h 1996091"/>
              <a:gd name="connsiteX0" fmla="*/ 5115354 w 7959878"/>
              <a:gd name="connsiteY0" fmla="*/ 38706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617584 w 7959878"/>
              <a:gd name="connsiteY12" fmla="*/ 642032 h 1996091"/>
              <a:gd name="connsiteX13" fmla="*/ 5115354 w 7959878"/>
              <a:gd name="connsiteY13" fmla="*/ 387061 h 1996091"/>
              <a:gd name="connsiteX0" fmla="*/ 5088059 w 7959878"/>
              <a:gd name="connsiteY0" fmla="*/ 362625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617584 w 7959878"/>
              <a:gd name="connsiteY12" fmla="*/ 642032 h 1996091"/>
              <a:gd name="connsiteX13" fmla="*/ 5088059 w 7959878"/>
              <a:gd name="connsiteY13" fmla="*/ 362625 h 1996091"/>
              <a:gd name="connsiteX0" fmla="*/ 5086338 w 7958157"/>
              <a:gd name="connsiteY0" fmla="*/ 1186167 h 2819633"/>
              <a:gd name="connsiteX1" fmla="*/ 7274900 w 7958157"/>
              <a:gd name="connsiteY1" fmla="*/ 1059917 h 2819633"/>
              <a:gd name="connsiteX2" fmla="*/ 7678751 w 7958157"/>
              <a:gd name="connsiteY2" fmla="*/ 1047699 h 2819633"/>
              <a:gd name="connsiteX3" fmla="*/ 7958157 w 7958157"/>
              <a:gd name="connsiteY3" fmla="*/ 1327105 h 2819633"/>
              <a:gd name="connsiteX4" fmla="*/ 7958157 w 7958157"/>
              <a:gd name="connsiteY4" fmla="*/ 2724099 h 2819633"/>
              <a:gd name="connsiteX5" fmla="*/ 7958157 w 7958157"/>
              <a:gd name="connsiteY5" fmla="*/ 2724099 h 2819633"/>
              <a:gd name="connsiteX6" fmla="*/ 5120829 w 7958157"/>
              <a:gd name="connsiteY6" fmla="*/ 2819633 h 2819633"/>
              <a:gd name="connsiteX7" fmla="*/ 1968196 w 7958157"/>
              <a:gd name="connsiteY7" fmla="*/ 2765042 h 2819633"/>
              <a:gd name="connsiteX8" fmla="*/ 643 w 7958157"/>
              <a:gd name="connsiteY8" fmla="*/ 1955890 h 2819633"/>
              <a:gd name="connsiteX9" fmla="*/ 2183333 w 7958157"/>
              <a:gd name="connsiteY9" fmla="*/ 17708 h 2819633"/>
              <a:gd name="connsiteX10" fmla="*/ 3044095 w 7958157"/>
              <a:gd name="connsiteY10" fmla="*/ 962174 h 2819633"/>
              <a:gd name="connsiteX11" fmla="*/ 3303402 w 7958157"/>
              <a:gd name="connsiteY11" fmla="*/ 1182095 h 2819633"/>
              <a:gd name="connsiteX12" fmla="*/ 4615863 w 7958157"/>
              <a:gd name="connsiteY12" fmla="*/ 1465574 h 2819633"/>
              <a:gd name="connsiteX13" fmla="*/ 5086338 w 7958157"/>
              <a:gd name="connsiteY13" fmla="*/ 1186167 h 2819633"/>
              <a:gd name="connsiteX0" fmla="*/ 6340686 w 9212505"/>
              <a:gd name="connsiteY0" fmla="*/ 1169764 h 2803230"/>
              <a:gd name="connsiteX1" fmla="*/ 8529248 w 9212505"/>
              <a:gd name="connsiteY1" fmla="*/ 1043514 h 2803230"/>
              <a:gd name="connsiteX2" fmla="*/ 8933099 w 9212505"/>
              <a:gd name="connsiteY2" fmla="*/ 1031296 h 2803230"/>
              <a:gd name="connsiteX3" fmla="*/ 9212505 w 9212505"/>
              <a:gd name="connsiteY3" fmla="*/ 1310702 h 2803230"/>
              <a:gd name="connsiteX4" fmla="*/ 9212505 w 9212505"/>
              <a:gd name="connsiteY4" fmla="*/ 2707696 h 2803230"/>
              <a:gd name="connsiteX5" fmla="*/ 9212505 w 9212505"/>
              <a:gd name="connsiteY5" fmla="*/ 2707696 h 2803230"/>
              <a:gd name="connsiteX6" fmla="*/ 6375177 w 9212505"/>
              <a:gd name="connsiteY6" fmla="*/ 2803230 h 2803230"/>
              <a:gd name="connsiteX7" fmla="*/ 3222544 w 9212505"/>
              <a:gd name="connsiteY7" fmla="*/ 2748639 h 2803230"/>
              <a:gd name="connsiteX8" fmla="*/ 349 w 9212505"/>
              <a:gd name="connsiteY8" fmla="*/ 1171659 h 2803230"/>
              <a:gd name="connsiteX9" fmla="*/ 3437681 w 9212505"/>
              <a:gd name="connsiteY9" fmla="*/ 1305 h 2803230"/>
              <a:gd name="connsiteX10" fmla="*/ 4298443 w 9212505"/>
              <a:gd name="connsiteY10" fmla="*/ 945771 h 2803230"/>
              <a:gd name="connsiteX11" fmla="*/ 4557750 w 9212505"/>
              <a:gd name="connsiteY11" fmla="*/ 1165692 h 2803230"/>
              <a:gd name="connsiteX12" fmla="*/ 5870211 w 9212505"/>
              <a:gd name="connsiteY12" fmla="*/ 1449171 h 2803230"/>
              <a:gd name="connsiteX13" fmla="*/ 6340686 w 9212505"/>
              <a:gd name="connsiteY13" fmla="*/ 1169764 h 2803230"/>
              <a:gd name="connsiteX0" fmla="*/ 6340686 w 9212505"/>
              <a:gd name="connsiteY0" fmla="*/ 1169764 h 2803230"/>
              <a:gd name="connsiteX1" fmla="*/ 8529248 w 9212505"/>
              <a:gd name="connsiteY1" fmla="*/ 1043514 h 2803230"/>
              <a:gd name="connsiteX2" fmla="*/ 8933099 w 9212505"/>
              <a:gd name="connsiteY2" fmla="*/ 1031296 h 2803230"/>
              <a:gd name="connsiteX3" fmla="*/ 9212505 w 9212505"/>
              <a:gd name="connsiteY3" fmla="*/ 1310702 h 2803230"/>
              <a:gd name="connsiteX4" fmla="*/ 9212505 w 9212505"/>
              <a:gd name="connsiteY4" fmla="*/ 2707696 h 2803230"/>
              <a:gd name="connsiteX5" fmla="*/ 9212505 w 9212505"/>
              <a:gd name="connsiteY5" fmla="*/ 2707696 h 2803230"/>
              <a:gd name="connsiteX6" fmla="*/ 6375177 w 9212505"/>
              <a:gd name="connsiteY6" fmla="*/ 2803230 h 2803230"/>
              <a:gd name="connsiteX7" fmla="*/ 3222544 w 9212505"/>
              <a:gd name="connsiteY7" fmla="*/ 2748639 h 2803230"/>
              <a:gd name="connsiteX8" fmla="*/ 349 w 9212505"/>
              <a:gd name="connsiteY8" fmla="*/ 1171659 h 2803230"/>
              <a:gd name="connsiteX9" fmla="*/ 3437681 w 9212505"/>
              <a:gd name="connsiteY9" fmla="*/ 1305 h 2803230"/>
              <a:gd name="connsiteX10" fmla="*/ 4298443 w 9212505"/>
              <a:gd name="connsiteY10" fmla="*/ 945771 h 2803230"/>
              <a:gd name="connsiteX11" fmla="*/ 4557750 w 9212505"/>
              <a:gd name="connsiteY11" fmla="*/ 1165692 h 2803230"/>
              <a:gd name="connsiteX12" fmla="*/ 5848946 w 9212505"/>
              <a:gd name="connsiteY12" fmla="*/ 1379368 h 2803230"/>
              <a:gd name="connsiteX13" fmla="*/ 6340686 w 9212505"/>
              <a:gd name="connsiteY13" fmla="*/ 1169764 h 2803230"/>
              <a:gd name="connsiteX0" fmla="*/ 6340686 w 9212505"/>
              <a:gd name="connsiteY0" fmla="*/ 1169754 h 2803220"/>
              <a:gd name="connsiteX1" fmla="*/ 8529248 w 9212505"/>
              <a:gd name="connsiteY1" fmla="*/ 1043504 h 2803220"/>
              <a:gd name="connsiteX2" fmla="*/ 8933099 w 9212505"/>
              <a:gd name="connsiteY2" fmla="*/ 1031286 h 2803220"/>
              <a:gd name="connsiteX3" fmla="*/ 9212505 w 9212505"/>
              <a:gd name="connsiteY3" fmla="*/ 1310692 h 2803220"/>
              <a:gd name="connsiteX4" fmla="*/ 9212505 w 9212505"/>
              <a:gd name="connsiteY4" fmla="*/ 2707686 h 2803220"/>
              <a:gd name="connsiteX5" fmla="*/ 9212505 w 9212505"/>
              <a:gd name="connsiteY5" fmla="*/ 2707686 h 2803220"/>
              <a:gd name="connsiteX6" fmla="*/ 6375177 w 9212505"/>
              <a:gd name="connsiteY6" fmla="*/ 2803220 h 2803220"/>
              <a:gd name="connsiteX7" fmla="*/ 3222544 w 9212505"/>
              <a:gd name="connsiteY7" fmla="*/ 2748629 h 2803220"/>
              <a:gd name="connsiteX8" fmla="*/ 349 w 9212505"/>
              <a:gd name="connsiteY8" fmla="*/ 1171649 h 2803220"/>
              <a:gd name="connsiteX9" fmla="*/ 3437681 w 9212505"/>
              <a:gd name="connsiteY9" fmla="*/ 1295 h 2803220"/>
              <a:gd name="connsiteX10" fmla="*/ 4298443 w 9212505"/>
              <a:gd name="connsiteY10" fmla="*/ 945761 h 2803220"/>
              <a:gd name="connsiteX11" fmla="*/ 4600280 w 9212505"/>
              <a:gd name="connsiteY11" fmla="*/ 1127607 h 2803220"/>
              <a:gd name="connsiteX12" fmla="*/ 5848946 w 9212505"/>
              <a:gd name="connsiteY12" fmla="*/ 1379358 h 2803220"/>
              <a:gd name="connsiteX13" fmla="*/ 6340686 w 9212505"/>
              <a:gd name="connsiteY13" fmla="*/ 1169754 h 2803220"/>
              <a:gd name="connsiteX0" fmla="*/ 6340686 w 9212505"/>
              <a:gd name="connsiteY0" fmla="*/ 1170006 h 2803472"/>
              <a:gd name="connsiteX1" fmla="*/ 8529248 w 9212505"/>
              <a:gd name="connsiteY1" fmla="*/ 1043756 h 2803472"/>
              <a:gd name="connsiteX2" fmla="*/ 8933099 w 9212505"/>
              <a:gd name="connsiteY2" fmla="*/ 1031538 h 2803472"/>
              <a:gd name="connsiteX3" fmla="*/ 9212505 w 9212505"/>
              <a:gd name="connsiteY3" fmla="*/ 1310944 h 2803472"/>
              <a:gd name="connsiteX4" fmla="*/ 9212505 w 9212505"/>
              <a:gd name="connsiteY4" fmla="*/ 2707938 h 2803472"/>
              <a:gd name="connsiteX5" fmla="*/ 9212505 w 9212505"/>
              <a:gd name="connsiteY5" fmla="*/ 2707938 h 2803472"/>
              <a:gd name="connsiteX6" fmla="*/ 6375177 w 9212505"/>
              <a:gd name="connsiteY6" fmla="*/ 2803472 h 2803472"/>
              <a:gd name="connsiteX7" fmla="*/ 3222544 w 9212505"/>
              <a:gd name="connsiteY7" fmla="*/ 2748881 h 2803472"/>
              <a:gd name="connsiteX8" fmla="*/ 349 w 9212505"/>
              <a:gd name="connsiteY8" fmla="*/ 1171901 h 2803472"/>
              <a:gd name="connsiteX9" fmla="*/ 3437681 w 9212505"/>
              <a:gd name="connsiteY9" fmla="*/ 1547 h 2803472"/>
              <a:gd name="connsiteX10" fmla="*/ 4340973 w 9212505"/>
              <a:gd name="connsiteY10" fmla="*/ 926976 h 2803472"/>
              <a:gd name="connsiteX11" fmla="*/ 4600280 w 9212505"/>
              <a:gd name="connsiteY11" fmla="*/ 1127859 h 2803472"/>
              <a:gd name="connsiteX12" fmla="*/ 5848946 w 9212505"/>
              <a:gd name="connsiteY12" fmla="*/ 1379610 h 2803472"/>
              <a:gd name="connsiteX13" fmla="*/ 6340686 w 9212505"/>
              <a:gd name="connsiteY13" fmla="*/ 1170006 h 2803472"/>
              <a:gd name="connsiteX0" fmla="*/ 6393576 w 9265395"/>
              <a:gd name="connsiteY0" fmla="*/ 720807 h 2354273"/>
              <a:gd name="connsiteX1" fmla="*/ 8582138 w 9265395"/>
              <a:gd name="connsiteY1" fmla="*/ 594557 h 2354273"/>
              <a:gd name="connsiteX2" fmla="*/ 8985989 w 9265395"/>
              <a:gd name="connsiteY2" fmla="*/ 582339 h 2354273"/>
              <a:gd name="connsiteX3" fmla="*/ 9265395 w 9265395"/>
              <a:gd name="connsiteY3" fmla="*/ 861745 h 2354273"/>
              <a:gd name="connsiteX4" fmla="*/ 9265395 w 9265395"/>
              <a:gd name="connsiteY4" fmla="*/ 2258739 h 2354273"/>
              <a:gd name="connsiteX5" fmla="*/ 9265395 w 9265395"/>
              <a:gd name="connsiteY5" fmla="*/ 2258739 h 2354273"/>
              <a:gd name="connsiteX6" fmla="*/ 6428067 w 9265395"/>
              <a:gd name="connsiteY6" fmla="*/ 2354273 h 2354273"/>
              <a:gd name="connsiteX7" fmla="*/ 3275434 w 9265395"/>
              <a:gd name="connsiteY7" fmla="*/ 2299682 h 2354273"/>
              <a:gd name="connsiteX8" fmla="*/ 53239 w 9265395"/>
              <a:gd name="connsiteY8" fmla="*/ 722702 h 2354273"/>
              <a:gd name="connsiteX9" fmla="*/ 1491650 w 9265395"/>
              <a:gd name="connsiteY9" fmla="*/ 2892 h 2354273"/>
              <a:gd name="connsiteX10" fmla="*/ 4393863 w 9265395"/>
              <a:gd name="connsiteY10" fmla="*/ 477777 h 2354273"/>
              <a:gd name="connsiteX11" fmla="*/ 4653170 w 9265395"/>
              <a:gd name="connsiteY11" fmla="*/ 678660 h 2354273"/>
              <a:gd name="connsiteX12" fmla="*/ 5901836 w 9265395"/>
              <a:gd name="connsiteY12" fmla="*/ 930411 h 2354273"/>
              <a:gd name="connsiteX13" fmla="*/ 6393576 w 9265395"/>
              <a:gd name="connsiteY13" fmla="*/ 720807 h 2354273"/>
              <a:gd name="connsiteX0" fmla="*/ 6449393 w 9321212"/>
              <a:gd name="connsiteY0" fmla="*/ 682960 h 2316426"/>
              <a:gd name="connsiteX1" fmla="*/ 8637955 w 9321212"/>
              <a:gd name="connsiteY1" fmla="*/ 556710 h 2316426"/>
              <a:gd name="connsiteX2" fmla="*/ 9041806 w 9321212"/>
              <a:gd name="connsiteY2" fmla="*/ 544492 h 2316426"/>
              <a:gd name="connsiteX3" fmla="*/ 9321212 w 9321212"/>
              <a:gd name="connsiteY3" fmla="*/ 823898 h 2316426"/>
              <a:gd name="connsiteX4" fmla="*/ 9321212 w 9321212"/>
              <a:gd name="connsiteY4" fmla="*/ 2220892 h 2316426"/>
              <a:gd name="connsiteX5" fmla="*/ 9321212 w 9321212"/>
              <a:gd name="connsiteY5" fmla="*/ 2220892 h 2316426"/>
              <a:gd name="connsiteX6" fmla="*/ 6483884 w 9321212"/>
              <a:gd name="connsiteY6" fmla="*/ 2316426 h 2316426"/>
              <a:gd name="connsiteX7" fmla="*/ 3331251 w 9321212"/>
              <a:gd name="connsiteY7" fmla="*/ 2261835 h 2316426"/>
              <a:gd name="connsiteX8" fmla="*/ 109056 w 9321212"/>
              <a:gd name="connsiteY8" fmla="*/ 684855 h 2316426"/>
              <a:gd name="connsiteX9" fmla="*/ 1100900 w 9321212"/>
              <a:gd name="connsiteY9" fmla="*/ 3120 h 2316426"/>
              <a:gd name="connsiteX10" fmla="*/ 4449680 w 9321212"/>
              <a:gd name="connsiteY10" fmla="*/ 439930 h 2316426"/>
              <a:gd name="connsiteX11" fmla="*/ 4708987 w 9321212"/>
              <a:gd name="connsiteY11" fmla="*/ 640813 h 2316426"/>
              <a:gd name="connsiteX12" fmla="*/ 5957653 w 9321212"/>
              <a:gd name="connsiteY12" fmla="*/ 892564 h 2316426"/>
              <a:gd name="connsiteX13" fmla="*/ 6449393 w 9321212"/>
              <a:gd name="connsiteY13" fmla="*/ 682960 h 2316426"/>
              <a:gd name="connsiteX0" fmla="*/ 6449393 w 9321212"/>
              <a:gd name="connsiteY0" fmla="*/ 682823 h 2316289"/>
              <a:gd name="connsiteX1" fmla="*/ 8637955 w 9321212"/>
              <a:gd name="connsiteY1" fmla="*/ 556573 h 2316289"/>
              <a:gd name="connsiteX2" fmla="*/ 9041806 w 9321212"/>
              <a:gd name="connsiteY2" fmla="*/ 544355 h 2316289"/>
              <a:gd name="connsiteX3" fmla="*/ 9321212 w 9321212"/>
              <a:gd name="connsiteY3" fmla="*/ 823761 h 2316289"/>
              <a:gd name="connsiteX4" fmla="*/ 9321212 w 9321212"/>
              <a:gd name="connsiteY4" fmla="*/ 2220755 h 2316289"/>
              <a:gd name="connsiteX5" fmla="*/ 9321212 w 9321212"/>
              <a:gd name="connsiteY5" fmla="*/ 2220755 h 2316289"/>
              <a:gd name="connsiteX6" fmla="*/ 6483884 w 9321212"/>
              <a:gd name="connsiteY6" fmla="*/ 2316289 h 2316289"/>
              <a:gd name="connsiteX7" fmla="*/ 3331251 w 9321212"/>
              <a:gd name="connsiteY7" fmla="*/ 2261698 h 2316289"/>
              <a:gd name="connsiteX8" fmla="*/ 109056 w 9321212"/>
              <a:gd name="connsiteY8" fmla="*/ 684718 h 2316289"/>
              <a:gd name="connsiteX9" fmla="*/ 1100900 w 9321212"/>
              <a:gd name="connsiteY9" fmla="*/ 2983 h 2316289"/>
              <a:gd name="connsiteX10" fmla="*/ 4449680 w 9321212"/>
              <a:gd name="connsiteY10" fmla="*/ 439793 h 2316289"/>
              <a:gd name="connsiteX11" fmla="*/ 4673264 w 9321212"/>
              <a:gd name="connsiteY11" fmla="*/ 527069 h 2316289"/>
              <a:gd name="connsiteX12" fmla="*/ 4708987 w 9321212"/>
              <a:gd name="connsiteY12" fmla="*/ 640676 h 2316289"/>
              <a:gd name="connsiteX13" fmla="*/ 5957653 w 9321212"/>
              <a:gd name="connsiteY13" fmla="*/ 892427 h 2316289"/>
              <a:gd name="connsiteX14" fmla="*/ 6449393 w 9321212"/>
              <a:gd name="connsiteY14" fmla="*/ 682823 h 2316289"/>
              <a:gd name="connsiteX0" fmla="*/ 6423755 w 9295574"/>
              <a:gd name="connsiteY0" fmla="*/ 696385 h 2329851"/>
              <a:gd name="connsiteX1" fmla="*/ 8612317 w 9295574"/>
              <a:gd name="connsiteY1" fmla="*/ 570135 h 2329851"/>
              <a:gd name="connsiteX2" fmla="*/ 9016168 w 9295574"/>
              <a:gd name="connsiteY2" fmla="*/ 557917 h 2329851"/>
              <a:gd name="connsiteX3" fmla="*/ 9295574 w 9295574"/>
              <a:gd name="connsiteY3" fmla="*/ 837323 h 2329851"/>
              <a:gd name="connsiteX4" fmla="*/ 9295574 w 9295574"/>
              <a:gd name="connsiteY4" fmla="*/ 2234317 h 2329851"/>
              <a:gd name="connsiteX5" fmla="*/ 9295574 w 9295574"/>
              <a:gd name="connsiteY5" fmla="*/ 2234317 h 2329851"/>
              <a:gd name="connsiteX6" fmla="*/ 6458246 w 9295574"/>
              <a:gd name="connsiteY6" fmla="*/ 2329851 h 2329851"/>
              <a:gd name="connsiteX7" fmla="*/ 3305613 w 9295574"/>
              <a:gd name="connsiteY7" fmla="*/ 2275260 h 2329851"/>
              <a:gd name="connsiteX8" fmla="*/ 83418 w 9295574"/>
              <a:gd name="connsiteY8" fmla="*/ 698280 h 2329851"/>
              <a:gd name="connsiteX9" fmla="*/ 1075262 w 9295574"/>
              <a:gd name="connsiteY9" fmla="*/ 16545 h 2329851"/>
              <a:gd name="connsiteX10" fmla="*/ 2457019 w 9295574"/>
              <a:gd name="connsiteY10" fmla="*/ 237602 h 2329851"/>
              <a:gd name="connsiteX11" fmla="*/ 4647626 w 9295574"/>
              <a:gd name="connsiteY11" fmla="*/ 540631 h 2329851"/>
              <a:gd name="connsiteX12" fmla="*/ 4683349 w 9295574"/>
              <a:gd name="connsiteY12" fmla="*/ 654238 h 2329851"/>
              <a:gd name="connsiteX13" fmla="*/ 5932015 w 9295574"/>
              <a:gd name="connsiteY13" fmla="*/ 905989 h 2329851"/>
              <a:gd name="connsiteX14" fmla="*/ 6423755 w 9295574"/>
              <a:gd name="connsiteY14" fmla="*/ 696385 h 2329851"/>
              <a:gd name="connsiteX0" fmla="*/ 6423429 w 9295248"/>
              <a:gd name="connsiteY0" fmla="*/ 690895 h 2324361"/>
              <a:gd name="connsiteX1" fmla="*/ 8611991 w 9295248"/>
              <a:gd name="connsiteY1" fmla="*/ 564645 h 2324361"/>
              <a:gd name="connsiteX2" fmla="*/ 9015842 w 9295248"/>
              <a:gd name="connsiteY2" fmla="*/ 552427 h 2324361"/>
              <a:gd name="connsiteX3" fmla="*/ 9295248 w 9295248"/>
              <a:gd name="connsiteY3" fmla="*/ 831833 h 2324361"/>
              <a:gd name="connsiteX4" fmla="*/ 9295248 w 9295248"/>
              <a:gd name="connsiteY4" fmla="*/ 2228827 h 2324361"/>
              <a:gd name="connsiteX5" fmla="*/ 9295248 w 9295248"/>
              <a:gd name="connsiteY5" fmla="*/ 2228827 h 2324361"/>
              <a:gd name="connsiteX6" fmla="*/ 6457920 w 9295248"/>
              <a:gd name="connsiteY6" fmla="*/ 2324361 h 2324361"/>
              <a:gd name="connsiteX7" fmla="*/ 3305287 w 9295248"/>
              <a:gd name="connsiteY7" fmla="*/ 2269770 h 2324361"/>
              <a:gd name="connsiteX8" fmla="*/ 83092 w 9295248"/>
              <a:gd name="connsiteY8" fmla="*/ 692790 h 2324361"/>
              <a:gd name="connsiteX9" fmla="*/ 1074936 w 9295248"/>
              <a:gd name="connsiteY9" fmla="*/ 11055 h 2324361"/>
              <a:gd name="connsiteX10" fmla="*/ 2424796 w 9295248"/>
              <a:gd name="connsiteY10" fmla="*/ 289223 h 2324361"/>
              <a:gd name="connsiteX11" fmla="*/ 4647300 w 9295248"/>
              <a:gd name="connsiteY11" fmla="*/ 535141 h 2324361"/>
              <a:gd name="connsiteX12" fmla="*/ 4683023 w 9295248"/>
              <a:gd name="connsiteY12" fmla="*/ 648748 h 2324361"/>
              <a:gd name="connsiteX13" fmla="*/ 5931689 w 9295248"/>
              <a:gd name="connsiteY13" fmla="*/ 900499 h 2324361"/>
              <a:gd name="connsiteX14" fmla="*/ 6423429 w 9295248"/>
              <a:gd name="connsiteY14" fmla="*/ 690895 h 2324361"/>
              <a:gd name="connsiteX0" fmla="*/ 6426455 w 9298274"/>
              <a:gd name="connsiteY0" fmla="*/ 685724 h 2319190"/>
              <a:gd name="connsiteX1" fmla="*/ 8615017 w 9298274"/>
              <a:gd name="connsiteY1" fmla="*/ 559474 h 2319190"/>
              <a:gd name="connsiteX2" fmla="*/ 9018868 w 9298274"/>
              <a:gd name="connsiteY2" fmla="*/ 547256 h 2319190"/>
              <a:gd name="connsiteX3" fmla="*/ 9298274 w 9298274"/>
              <a:gd name="connsiteY3" fmla="*/ 826662 h 2319190"/>
              <a:gd name="connsiteX4" fmla="*/ 9298274 w 9298274"/>
              <a:gd name="connsiteY4" fmla="*/ 2223656 h 2319190"/>
              <a:gd name="connsiteX5" fmla="*/ 9298274 w 9298274"/>
              <a:gd name="connsiteY5" fmla="*/ 2223656 h 2319190"/>
              <a:gd name="connsiteX6" fmla="*/ 6460946 w 9298274"/>
              <a:gd name="connsiteY6" fmla="*/ 2319190 h 2319190"/>
              <a:gd name="connsiteX7" fmla="*/ 3308313 w 9298274"/>
              <a:gd name="connsiteY7" fmla="*/ 2264599 h 2319190"/>
              <a:gd name="connsiteX8" fmla="*/ 86118 w 9298274"/>
              <a:gd name="connsiteY8" fmla="*/ 687619 h 2319190"/>
              <a:gd name="connsiteX9" fmla="*/ 1077962 w 9298274"/>
              <a:gd name="connsiteY9" fmla="*/ 5884 h 2319190"/>
              <a:gd name="connsiteX10" fmla="*/ 2714901 w 9298274"/>
              <a:gd name="connsiteY10" fmla="*/ 366546 h 2319190"/>
              <a:gd name="connsiteX11" fmla="*/ 4650326 w 9298274"/>
              <a:gd name="connsiteY11" fmla="*/ 529970 h 2319190"/>
              <a:gd name="connsiteX12" fmla="*/ 4686049 w 9298274"/>
              <a:gd name="connsiteY12" fmla="*/ 643577 h 2319190"/>
              <a:gd name="connsiteX13" fmla="*/ 5934715 w 9298274"/>
              <a:gd name="connsiteY13" fmla="*/ 895328 h 2319190"/>
              <a:gd name="connsiteX14" fmla="*/ 6426455 w 9298274"/>
              <a:gd name="connsiteY14" fmla="*/ 685724 h 2319190"/>
              <a:gd name="connsiteX0" fmla="*/ 6426455 w 9298274"/>
              <a:gd name="connsiteY0" fmla="*/ 684778 h 2318244"/>
              <a:gd name="connsiteX1" fmla="*/ 8615017 w 9298274"/>
              <a:gd name="connsiteY1" fmla="*/ 558528 h 2318244"/>
              <a:gd name="connsiteX2" fmla="*/ 9018868 w 9298274"/>
              <a:gd name="connsiteY2" fmla="*/ 546310 h 2318244"/>
              <a:gd name="connsiteX3" fmla="*/ 9298274 w 9298274"/>
              <a:gd name="connsiteY3" fmla="*/ 825716 h 2318244"/>
              <a:gd name="connsiteX4" fmla="*/ 9298274 w 9298274"/>
              <a:gd name="connsiteY4" fmla="*/ 2222710 h 2318244"/>
              <a:gd name="connsiteX5" fmla="*/ 9298274 w 9298274"/>
              <a:gd name="connsiteY5" fmla="*/ 2222710 h 2318244"/>
              <a:gd name="connsiteX6" fmla="*/ 6460946 w 9298274"/>
              <a:gd name="connsiteY6" fmla="*/ 2318244 h 2318244"/>
              <a:gd name="connsiteX7" fmla="*/ 3308313 w 9298274"/>
              <a:gd name="connsiteY7" fmla="*/ 2263653 h 2318244"/>
              <a:gd name="connsiteX8" fmla="*/ 86118 w 9298274"/>
              <a:gd name="connsiteY8" fmla="*/ 686673 h 2318244"/>
              <a:gd name="connsiteX9" fmla="*/ 1077962 w 9298274"/>
              <a:gd name="connsiteY9" fmla="*/ 4938 h 2318244"/>
              <a:gd name="connsiteX10" fmla="*/ 2714901 w 9298274"/>
              <a:gd name="connsiteY10" fmla="*/ 365600 h 2318244"/>
              <a:gd name="connsiteX11" fmla="*/ 3289359 w 9298274"/>
              <a:gd name="connsiteY11" fmla="*/ 97517 h 2318244"/>
              <a:gd name="connsiteX12" fmla="*/ 4686049 w 9298274"/>
              <a:gd name="connsiteY12" fmla="*/ 642631 h 2318244"/>
              <a:gd name="connsiteX13" fmla="*/ 5934715 w 9298274"/>
              <a:gd name="connsiteY13" fmla="*/ 894382 h 2318244"/>
              <a:gd name="connsiteX14" fmla="*/ 6426455 w 9298274"/>
              <a:gd name="connsiteY14" fmla="*/ 684778 h 2318244"/>
              <a:gd name="connsiteX0" fmla="*/ 6426455 w 9298274"/>
              <a:gd name="connsiteY0" fmla="*/ 684778 h 2318244"/>
              <a:gd name="connsiteX1" fmla="*/ 8615017 w 9298274"/>
              <a:gd name="connsiteY1" fmla="*/ 558528 h 2318244"/>
              <a:gd name="connsiteX2" fmla="*/ 9018868 w 9298274"/>
              <a:gd name="connsiteY2" fmla="*/ 546310 h 2318244"/>
              <a:gd name="connsiteX3" fmla="*/ 9298274 w 9298274"/>
              <a:gd name="connsiteY3" fmla="*/ 825716 h 2318244"/>
              <a:gd name="connsiteX4" fmla="*/ 9298274 w 9298274"/>
              <a:gd name="connsiteY4" fmla="*/ 2222710 h 2318244"/>
              <a:gd name="connsiteX5" fmla="*/ 9298274 w 9298274"/>
              <a:gd name="connsiteY5" fmla="*/ 2222710 h 2318244"/>
              <a:gd name="connsiteX6" fmla="*/ 6460946 w 9298274"/>
              <a:gd name="connsiteY6" fmla="*/ 2318244 h 2318244"/>
              <a:gd name="connsiteX7" fmla="*/ 3308313 w 9298274"/>
              <a:gd name="connsiteY7" fmla="*/ 2263653 h 2318244"/>
              <a:gd name="connsiteX8" fmla="*/ 86118 w 9298274"/>
              <a:gd name="connsiteY8" fmla="*/ 686673 h 2318244"/>
              <a:gd name="connsiteX9" fmla="*/ 1077962 w 9298274"/>
              <a:gd name="connsiteY9" fmla="*/ 4938 h 2318244"/>
              <a:gd name="connsiteX10" fmla="*/ 2714901 w 9298274"/>
              <a:gd name="connsiteY10" fmla="*/ 365600 h 2318244"/>
              <a:gd name="connsiteX11" fmla="*/ 3289359 w 9298274"/>
              <a:gd name="connsiteY11" fmla="*/ 97517 h 2318244"/>
              <a:gd name="connsiteX12" fmla="*/ 4686049 w 9298274"/>
              <a:gd name="connsiteY12" fmla="*/ 642631 h 2318244"/>
              <a:gd name="connsiteX13" fmla="*/ 5934715 w 9298274"/>
              <a:gd name="connsiteY13" fmla="*/ 894382 h 2318244"/>
              <a:gd name="connsiteX14" fmla="*/ 6426455 w 9298274"/>
              <a:gd name="connsiteY14" fmla="*/ 684778 h 2318244"/>
              <a:gd name="connsiteX0" fmla="*/ 6426455 w 9298274"/>
              <a:gd name="connsiteY0" fmla="*/ 684778 h 2318244"/>
              <a:gd name="connsiteX1" fmla="*/ 8615017 w 9298274"/>
              <a:gd name="connsiteY1" fmla="*/ 558528 h 2318244"/>
              <a:gd name="connsiteX2" fmla="*/ 9018868 w 9298274"/>
              <a:gd name="connsiteY2" fmla="*/ 546310 h 2318244"/>
              <a:gd name="connsiteX3" fmla="*/ 9298274 w 9298274"/>
              <a:gd name="connsiteY3" fmla="*/ 825716 h 2318244"/>
              <a:gd name="connsiteX4" fmla="*/ 9298274 w 9298274"/>
              <a:gd name="connsiteY4" fmla="*/ 2222710 h 2318244"/>
              <a:gd name="connsiteX5" fmla="*/ 9298274 w 9298274"/>
              <a:gd name="connsiteY5" fmla="*/ 2222710 h 2318244"/>
              <a:gd name="connsiteX6" fmla="*/ 6460946 w 9298274"/>
              <a:gd name="connsiteY6" fmla="*/ 2318244 h 2318244"/>
              <a:gd name="connsiteX7" fmla="*/ 3308313 w 9298274"/>
              <a:gd name="connsiteY7" fmla="*/ 2263653 h 2318244"/>
              <a:gd name="connsiteX8" fmla="*/ 86118 w 9298274"/>
              <a:gd name="connsiteY8" fmla="*/ 686673 h 2318244"/>
              <a:gd name="connsiteX9" fmla="*/ 1077962 w 9298274"/>
              <a:gd name="connsiteY9" fmla="*/ 4938 h 2318244"/>
              <a:gd name="connsiteX10" fmla="*/ 2714901 w 9298274"/>
              <a:gd name="connsiteY10" fmla="*/ 365600 h 2318244"/>
              <a:gd name="connsiteX11" fmla="*/ 3289359 w 9298274"/>
              <a:gd name="connsiteY11" fmla="*/ 97517 h 2318244"/>
              <a:gd name="connsiteX12" fmla="*/ 4686049 w 9298274"/>
              <a:gd name="connsiteY12" fmla="*/ 642631 h 2318244"/>
              <a:gd name="connsiteX13" fmla="*/ 5934715 w 9298274"/>
              <a:gd name="connsiteY13" fmla="*/ 894382 h 2318244"/>
              <a:gd name="connsiteX14" fmla="*/ 6426455 w 9298274"/>
              <a:gd name="connsiteY14" fmla="*/ 684778 h 2318244"/>
              <a:gd name="connsiteX0" fmla="*/ 6426455 w 9298274"/>
              <a:gd name="connsiteY0" fmla="*/ 684778 h 2318244"/>
              <a:gd name="connsiteX1" fmla="*/ 8615017 w 9298274"/>
              <a:gd name="connsiteY1" fmla="*/ 558528 h 2318244"/>
              <a:gd name="connsiteX2" fmla="*/ 9018868 w 9298274"/>
              <a:gd name="connsiteY2" fmla="*/ 546310 h 2318244"/>
              <a:gd name="connsiteX3" fmla="*/ 9298274 w 9298274"/>
              <a:gd name="connsiteY3" fmla="*/ 825716 h 2318244"/>
              <a:gd name="connsiteX4" fmla="*/ 9298274 w 9298274"/>
              <a:gd name="connsiteY4" fmla="*/ 2222710 h 2318244"/>
              <a:gd name="connsiteX5" fmla="*/ 9298274 w 9298274"/>
              <a:gd name="connsiteY5" fmla="*/ 2222710 h 2318244"/>
              <a:gd name="connsiteX6" fmla="*/ 6460946 w 9298274"/>
              <a:gd name="connsiteY6" fmla="*/ 2318244 h 2318244"/>
              <a:gd name="connsiteX7" fmla="*/ 3308313 w 9298274"/>
              <a:gd name="connsiteY7" fmla="*/ 2263653 h 2318244"/>
              <a:gd name="connsiteX8" fmla="*/ 86118 w 9298274"/>
              <a:gd name="connsiteY8" fmla="*/ 686673 h 2318244"/>
              <a:gd name="connsiteX9" fmla="*/ 1077962 w 9298274"/>
              <a:gd name="connsiteY9" fmla="*/ 4938 h 2318244"/>
              <a:gd name="connsiteX10" fmla="*/ 2714901 w 9298274"/>
              <a:gd name="connsiteY10" fmla="*/ 365600 h 2318244"/>
              <a:gd name="connsiteX11" fmla="*/ 3289359 w 9298274"/>
              <a:gd name="connsiteY11" fmla="*/ 97517 h 2318244"/>
              <a:gd name="connsiteX12" fmla="*/ 4388337 w 9298274"/>
              <a:gd name="connsiteY12" fmla="*/ 52482 h 2318244"/>
              <a:gd name="connsiteX13" fmla="*/ 5934715 w 9298274"/>
              <a:gd name="connsiteY13" fmla="*/ 894382 h 2318244"/>
              <a:gd name="connsiteX14" fmla="*/ 6426455 w 9298274"/>
              <a:gd name="connsiteY14" fmla="*/ 684778 h 2318244"/>
              <a:gd name="connsiteX0" fmla="*/ 6426455 w 9298274"/>
              <a:gd name="connsiteY0" fmla="*/ 1636991 h 3270457"/>
              <a:gd name="connsiteX1" fmla="*/ 8615017 w 9298274"/>
              <a:gd name="connsiteY1" fmla="*/ 1510741 h 3270457"/>
              <a:gd name="connsiteX2" fmla="*/ 9018868 w 9298274"/>
              <a:gd name="connsiteY2" fmla="*/ 1498523 h 3270457"/>
              <a:gd name="connsiteX3" fmla="*/ 9298274 w 9298274"/>
              <a:gd name="connsiteY3" fmla="*/ 1777929 h 3270457"/>
              <a:gd name="connsiteX4" fmla="*/ 9298274 w 9298274"/>
              <a:gd name="connsiteY4" fmla="*/ 3174923 h 3270457"/>
              <a:gd name="connsiteX5" fmla="*/ 9298274 w 9298274"/>
              <a:gd name="connsiteY5" fmla="*/ 3174923 h 3270457"/>
              <a:gd name="connsiteX6" fmla="*/ 6460946 w 9298274"/>
              <a:gd name="connsiteY6" fmla="*/ 3270457 h 3270457"/>
              <a:gd name="connsiteX7" fmla="*/ 3308313 w 9298274"/>
              <a:gd name="connsiteY7" fmla="*/ 3215866 h 3270457"/>
              <a:gd name="connsiteX8" fmla="*/ 86118 w 9298274"/>
              <a:gd name="connsiteY8" fmla="*/ 1638886 h 3270457"/>
              <a:gd name="connsiteX9" fmla="*/ 1077962 w 9298274"/>
              <a:gd name="connsiteY9" fmla="*/ 957151 h 3270457"/>
              <a:gd name="connsiteX10" fmla="*/ 2714901 w 9298274"/>
              <a:gd name="connsiteY10" fmla="*/ 1317813 h 3270457"/>
              <a:gd name="connsiteX11" fmla="*/ 3289359 w 9298274"/>
              <a:gd name="connsiteY11" fmla="*/ 1049730 h 3270457"/>
              <a:gd name="connsiteX12" fmla="*/ 4388337 w 9298274"/>
              <a:gd name="connsiteY12" fmla="*/ 1004695 h 3270457"/>
              <a:gd name="connsiteX13" fmla="*/ 4541849 w 9298274"/>
              <a:gd name="connsiteY13" fmla="*/ 0 h 3270457"/>
              <a:gd name="connsiteX14" fmla="*/ 6426455 w 9298274"/>
              <a:gd name="connsiteY14" fmla="*/ 1636991 h 3270457"/>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388337 w 9298274"/>
              <a:gd name="connsiteY12" fmla="*/ 1398324 h 3664086"/>
              <a:gd name="connsiteX13" fmla="*/ 4541849 w 9298274"/>
              <a:gd name="connsiteY13" fmla="*/ 393629 h 3664086"/>
              <a:gd name="connsiteX14" fmla="*/ 4640185 w 9298274"/>
              <a:gd name="connsiteY14"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388337 w 9298274"/>
              <a:gd name="connsiteY12" fmla="*/ 1398324 h 3664086"/>
              <a:gd name="connsiteX13" fmla="*/ 4020854 w 9298274"/>
              <a:gd name="connsiteY13" fmla="*/ 254024 h 3664086"/>
              <a:gd name="connsiteX14" fmla="*/ 4640185 w 9298274"/>
              <a:gd name="connsiteY14"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388337 w 9298274"/>
              <a:gd name="connsiteY12" fmla="*/ 1398324 h 3664086"/>
              <a:gd name="connsiteX13" fmla="*/ 4020854 w 9298274"/>
              <a:gd name="connsiteY13" fmla="*/ 254024 h 3664086"/>
              <a:gd name="connsiteX14" fmla="*/ 4640185 w 9298274"/>
              <a:gd name="connsiteY14"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388337 w 9298274"/>
              <a:gd name="connsiteY12" fmla="*/ 1398324 h 3664086"/>
              <a:gd name="connsiteX13" fmla="*/ 4020854 w 9298274"/>
              <a:gd name="connsiteY13" fmla="*/ 254024 h 3664086"/>
              <a:gd name="connsiteX14" fmla="*/ 4640185 w 9298274"/>
              <a:gd name="connsiteY14"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388337 w 9298274"/>
              <a:gd name="connsiteY12" fmla="*/ 1398324 h 3664086"/>
              <a:gd name="connsiteX13" fmla="*/ 4020854 w 9298274"/>
              <a:gd name="connsiteY13" fmla="*/ 254024 h 3664086"/>
              <a:gd name="connsiteX14" fmla="*/ 3906047 w 9298274"/>
              <a:gd name="connsiteY14" fmla="*/ 313827 h 3664086"/>
              <a:gd name="connsiteX15" fmla="*/ 4640185 w 9298274"/>
              <a:gd name="connsiteY15"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388337 w 9298274"/>
              <a:gd name="connsiteY12" fmla="*/ 1398324 h 3664086"/>
              <a:gd name="connsiteX13" fmla="*/ 4020854 w 9298274"/>
              <a:gd name="connsiteY13" fmla="*/ 254024 h 3664086"/>
              <a:gd name="connsiteX14" fmla="*/ 3906047 w 9298274"/>
              <a:gd name="connsiteY14" fmla="*/ 313827 h 3664086"/>
              <a:gd name="connsiteX15" fmla="*/ 4640185 w 9298274"/>
              <a:gd name="connsiteY15"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388337 w 9298274"/>
              <a:gd name="connsiteY12" fmla="*/ 1398324 h 3664086"/>
              <a:gd name="connsiteX13" fmla="*/ 4074017 w 9298274"/>
              <a:gd name="connsiteY13" fmla="*/ 304789 h 3664086"/>
              <a:gd name="connsiteX14" fmla="*/ 3906047 w 9298274"/>
              <a:gd name="connsiteY14" fmla="*/ 313827 h 3664086"/>
              <a:gd name="connsiteX15" fmla="*/ 4640185 w 9298274"/>
              <a:gd name="connsiteY15"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533368 w 9298274"/>
              <a:gd name="connsiteY12" fmla="*/ 808790 h 3664086"/>
              <a:gd name="connsiteX13" fmla="*/ 4388337 w 9298274"/>
              <a:gd name="connsiteY13" fmla="*/ 1398324 h 3664086"/>
              <a:gd name="connsiteX14" fmla="*/ 4074017 w 9298274"/>
              <a:gd name="connsiteY14" fmla="*/ 304789 h 3664086"/>
              <a:gd name="connsiteX15" fmla="*/ 3906047 w 9298274"/>
              <a:gd name="connsiteY15" fmla="*/ 313827 h 3664086"/>
              <a:gd name="connsiteX16" fmla="*/ 4640185 w 9298274"/>
              <a:gd name="connsiteY16"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533368 w 9298274"/>
              <a:gd name="connsiteY12" fmla="*/ 808790 h 3664086"/>
              <a:gd name="connsiteX13" fmla="*/ 4420235 w 9298274"/>
              <a:gd name="connsiteY13" fmla="*/ 497236 h 3664086"/>
              <a:gd name="connsiteX14" fmla="*/ 4074017 w 9298274"/>
              <a:gd name="connsiteY14" fmla="*/ 304789 h 3664086"/>
              <a:gd name="connsiteX15" fmla="*/ 3906047 w 9298274"/>
              <a:gd name="connsiteY15" fmla="*/ 313827 h 3664086"/>
              <a:gd name="connsiteX16" fmla="*/ 4640185 w 9298274"/>
              <a:gd name="connsiteY16"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533368 w 9298274"/>
              <a:gd name="connsiteY12" fmla="*/ 808790 h 3664086"/>
              <a:gd name="connsiteX13" fmla="*/ 4420235 w 9298274"/>
              <a:gd name="connsiteY13" fmla="*/ 497236 h 3664086"/>
              <a:gd name="connsiteX14" fmla="*/ 4074017 w 9298274"/>
              <a:gd name="connsiteY14" fmla="*/ 304789 h 3664086"/>
              <a:gd name="connsiteX15" fmla="*/ 3704029 w 9298274"/>
              <a:gd name="connsiteY15" fmla="*/ 263062 h 3664086"/>
              <a:gd name="connsiteX16" fmla="*/ 4640185 w 9298274"/>
              <a:gd name="connsiteY16"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533368 w 9298274"/>
              <a:gd name="connsiteY12" fmla="*/ 808790 h 3664086"/>
              <a:gd name="connsiteX13" fmla="*/ 4420235 w 9298274"/>
              <a:gd name="connsiteY13" fmla="*/ 497236 h 3664086"/>
              <a:gd name="connsiteX14" fmla="*/ 4116547 w 9298274"/>
              <a:gd name="connsiteY14" fmla="*/ 355554 h 3664086"/>
              <a:gd name="connsiteX15" fmla="*/ 3704029 w 9298274"/>
              <a:gd name="connsiteY15" fmla="*/ 263062 h 3664086"/>
              <a:gd name="connsiteX16" fmla="*/ 4640185 w 9298274"/>
              <a:gd name="connsiteY16"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533368 w 9298274"/>
              <a:gd name="connsiteY12" fmla="*/ 808790 h 3664086"/>
              <a:gd name="connsiteX13" fmla="*/ 4420235 w 9298274"/>
              <a:gd name="connsiteY13" fmla="*/ 497236 h 3664086"/>
              <a:gd name="connsiteX14" fmla="*/ 4116547 w 9298274"/>
              <a:gd name="connsiteY14" fmla="*/ 355554 h 3664086"/>
              <a:gd name="connsiteX15" fmla="*/ 3704029 w 9298274"/>
              <a:gd name="connsiteY15" fmla="*/ 263062 h 3664086"/>
              <a:gd name="connsiteX16" fmla="*/ 4640185 w 9298274"/>
              <a:gd name="connsiteY16"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533368 w 9298274"/>
              <a:gd name="connsiteY12" fmla="*/ 808790 h 3664086"/>
              <a:gd name="connsiteX13" fmla="*/ 4377705 w 9298274"/>
              <a:gd name="connsiteY13" fmla="*/ 630495 h 3664086"/>
              <a:gd name="connsiteX14" fmla="*/ 4116547 w 9298274"/>
              <a:gd name="connsiteY14" fmla="*/ 355554 h 3664086"/>
              <a:gd name="connsiteX15" fmla="*/ 3704029 w 9298274"/>
              <a:gd name="connsiteY15" fmla="*/ 263062 h 3664086"/>
              <a:gd name="connsiteX16" fmla="*/ 4640185 w 9298274"/>
              <a:gd name="connsiteY16"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363247 w 9298274"/>
              <a:gd name="connsiteY12" fmla="*/ 719951 h 3664086"/>
              <a:gd name="connsiteX13" fmla="*/ 4377705 w 9298274"/>
              <a:gd name="connsiteY13" fmla="*/ 630495 h 3664086"/>
              <a:gd name="connsiteX14" fmla="*/ 4116547 w 9298274"/>
              <a:gd name="connsiteY14" fmla="*/ 355554 h 3664086"/>
              <a:gd name="connsiteX15" fmla="*/ 3704029 w 9298274"/>
              <a:gd name="connsiteY15" fmla="*/ 263062 h 3664086"/>
              <a:gd name="connsiteX16" fmla="*/ 4640185 w 9298274"/>
              <a:gd name="connsiteY16"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363247 w 9298274"/>
              <a:gd name="connsiteY12" fmla="*/ 719951 h 3664086"/>
              <a:gd name="connsiteX13" fmla="*/ 4377705 w 9298274"/>
              <a:gd name="connsiteY13" fmla="*/ 630495 h 3664086"/>
              <a:gd name="connsiteX14" fmla="*/ 4116547 w 9298274"/>
              <a:gd name="connsiteY14" fmla="*/ 355554 h 3664086"/>
              <a:gd name="connsiteX15" fmla="*/ 3704029 w 9298274"/>
              <a:gd name="connsiteY15" fmla="*/ 263062 h 3664086"/>
              <a:gd name="connsiteX16" fmla="*/ 4640185 w 9298274"/>
              <a:gd name="connsiteY16" fmla="*/ 0 h 3664086"/>
              <a:gd name="connsiteX0" fmla="*/ 4822096 w 9480185"/>
              <a:gd name="connsiteY0" fmla="*/ 0 h 3664086"/>
              <a:gd name="connsiteX1" fmla="*/ 8796928 w 9480185"/>
              <a:gd name="connsiteY1" fmla="*/ 1904370 h 3664086"/>
              <a:gd name="connsiteX2" fmla="*/ 9200779 w 9480185"/>
              <a:gd name="connsiteY2" fmla="*/ 1892152 h 3664086"/>
              <a:gd name="connsiteX3" fmla="*/ 9480185 w 9480185"/>
              <a:gd name="connsiteY3" fmla="*/ 2171558 h 3664086"/>
              <a:gd name="connsiteX4" fmla="*/ 9480185 w 9480185"/>
              <a:gd name="connsiteY4" fmla="*/ 3568552 h 3664086"/>
              <a:gd name="connsiteX5" fmla="*/ 9480185 w 9480185"/>
              <a:gd name="connsiteY5" fmla="*/ 3568552 h 3664086"/>
              <a:gd name="connsiteX6" fmla="*/ 6642857 w 9480185"/>
              <a:gd name="connsiteY6" fmla="*/ 3664086 h 3664086"/>
              <a:gd name="connsiteX7" fmla="*/ 279191 w 9480185"/>
              <a:gd name="connsiteY7" fmla="*/ 3412779 h 3664086"/>
              <a:gd name="connsiteX8" fmla="*/ 268029 w 9480185"/>
              <a:gd name="connsiteY8" fmla="*/ 2032515 h 3664086"/>
              <a:gd name="connsiteX9" fmla="*/ 1259873 w 9480185"/>
              <a:gd name="connsiteY9" fmla="*/ 1350780 h 3664086"/>
              <a:gd name="connsiteX10" fmla="*/ 2896812 w 9480185"/>
              <a:gd name="connsiteY10" fmla="*/ 1711442 h 3664086"/>
              <a:gd name="connsiteX11" fmla="*/ 3471270 w 9480185"/>
              <a:gd name="connsiteY11" fmla="*/ 1443359 h 3664086"/>
              <a:gd name="connsiteX12" fmla="*/ 4545158 w 9480185"/>
              <a:gd name="connsiteY12" fmla="*/ 719951 h 3664086"/>
              <a:gd name="connsiteX13" fmla="*/ 4559616 w 9480185"/>
              <a:gd name="connsiteY13" fmla="*/ 630495 h 3664086"/>
              <a:gd name="connsiteX14" fmla="*/ 4298458 w 9480185"/>
              <a:gd name="connsiteY14" fmla="*/ 355554 h 3664086"/>
              <a:gd name="connsiteX15" fmla="*/ 3885940 w 9480185"/>
              <a:gd name="connsiteY15" fmla="*/ 263062 h 3664086"/>
              <a:gd name="connsiteX16" fmla="*/ 4822096 w 9480185"/>
              <a:gd name="connsiteY16" fmla="*/ 0 h 3664086"/>
              <a:gd name="connsiteX0" fmla="*/ 4822096 w 9480185"/>
              <a:gd name="connsiteY0" fmla="*/ 0 h 3664086"/>
              <a:gd name="connsiteX1" fmla="*/ 8796928 w 9480185"/>
              <a:gd name="connsiteY1" fmla="*/ 1904370 h 3664086"/>
              <a:gd name="connsiteX2" fmla="*/ 9200779 w 9480185"/>
              <a:gd name="connsiteY2" fmla="*/ 1892152 h 3664086"/>
              <a:gd name="connsiteX3" fmla="*/ 9480185 w 9480185"/>
              <a:gd name="connsiteY3" fmla="*/ 2171558 h 3664086"/>
              <a:gd name="connsiteX4" fmla="*/ 9480185 w 9480185"/>
              <a:gd name="connsiteY4" fmla="*/ 3568552 h 3664086"/>
              <a:gd name="connsiteX5" fmla="*/ 9480185 w 9480185"/>
              <a:gd name="connsiteY5" fmla="*/ 3568552 h 3664086"/>
              <a:gd name="connsiteX6" fmla="*/ 6642857 w 9480185"/>
              <a:gd name="connsiteY6" fmla="*/ 3664086 h 3664086"/>
              <a:gd name="connsiteX7" fmla="*/ 279191 w 9480185"/>
              <a:gd name="connsiteY7" fmla="*/ 3412779 h 3664086"/>
              <a:gd name="connsiteX8" fmla="*/ 268029 w 9480185"/>
              <a:gd name="connsiteY8" fmla="*/ 2032515 h 3664086"/>
              <a:gd name="connsiteX9" fmla="*/ 1259873 w 9480185"/>
              <a:gd name="connsiteY9" fmla="*/ 1350780 h 3664086"/>
              <a:gd name="connsiteX10" fmla="*/ 2896812 w 9480185"/>
              <a:gd name="connsiteY10" fmla="*/ 1711442 h 3664086"/>
              <a:gd name="connsiteX11" fmla="*/ 3471270 w 9480185"/>
              <a:gd name="connsiteY11" fmla="*/ 1443359 h 3664086"/>
              <a:gd name="connsiteX12" fmla="*/ 4545158 w 9480185"/>
              <a:gd name="connsiteY12" fmla="*/ 719951 h 3664086"/>
              <a:gd name="connsiteX13" fmla="*/ 4559616 w 9480185"/>
              <a:gd name="connsiteY13" fmla="*/ 630495 h 3664086"/>
              <a:gd name="connsiteX14" fmla="*/ 4298458 w 9480185"/>
              <a:gd name="connsiteY14" fmla="*/ 355554 h 3664086"/>
              <a:gd name="connsiteX15" fmla="*/ 3811512 w 9480185"/>
              <a:gd name="connsiteY15" fmla="*/ 148839 h 3664086"/>
              <a:gd name="connsiteX16" fmla="*/ 4822096 w 9480185"/>
              <a:gd name="connsiteY16" fmla="*/ 0 h 3664086"/>
              <a:gd name="connsiteX0" fmla="*/ 4822096 w 9480185"/>
              <a:gd name="connsiteY0" fmla="*/ 0 h 3664086"/>
              <a:gd name="connsiteX1" fmla="*/ 8796928 w 9480185"/>
              <a:gd name="connsiteY1" fmla="*/ 1904370 h 3664086"/>
              <a:gd name="connsiteX2" fmla="*/ 9200779 w 9480185"/>
              <a:gd name="connsiteY2" fmla="*/ 1892152 h 3664086"/>
              <a:gd name="connsiteX3" fmla="*/ 9480185 w 9480185"/>
              <a:gd name="connsiteY3" fmla="*/ 2171558 h 3664086"/>
              <a:gd name="connsiteX4" fmla="*/ 9480185 w 9480185"/>
              <a:gd name="connsiteY4" fmla="*/ 3568552 h 3664086"/>
              <a:gd name="connsiteX5" fmla="*/ 9480185 w 9480185"/>
              <a:gd name="connsiteY5" fmla="*/ 3568552 h 3664086"/>
              <a:gd name="connsiteX6" fmla="*/ 6642857 w 9480185"/>
              <a:gd name="connsiteY6" fmla="*/ 3664086 h 3664086"/>
              <a:gd name="connsiteX7" fmla="*/ 279191 w 9480185"/>
              <a:gd name="connsiteY7" fmla="*/ 3412779 h 3664086"/>
              <a:gd name="connsiteX8" fmla="*/ 268029 w 9480185"/>
              <a:gd name="connsiteY8" fmla="*/ 2032515 h 3664086"/>
              <a:gd name="connsiteX9" fmla="*/ 1259873 w 9480185"/>
              <a:gd name="connsiteY9" fmla="*/ 1350780 h 3664086"/>
              <a:gd name="connsiteX10" fmla="*/ 2896812 w 9480185"/>
              <a:gd name="connsiteY10" fmla="*/ 1711442 h 3664086"/>
              <a:gd name="connsiteX11" fmla="*/ 3471270 w 9480185"/>
              <a:gd name="connsiteY11" fmla="*/ 1443359 h 3664086"/>
              <a:gd name="connsiteX12" fmla="*/ 4545158 w 9480185"/>
              <a:gd name="connsiteY12" fmla="*/ 719951 h 3664086"/>
              <a:gd name="connsiteX13" fmla="*/ 4559616 w 9480185"/>
              <a:gd name="connsiteY13" fmla="*/ 630495 h 3664086"/>
              <a:gd name="connsiteX14" fmla="*/ 4340988 w 9480185"/>
              <a:gd name="connsiteY14" fmla="*/ 317480 h 3664086"/>
              <a:gd name="connsiteX15" fmla="*/ 3811512 w 9480185"/>
              <a:gd name="connsiteY15" fmla="*/ 148839 h 3664086"/>
              <a:gd name="connsiteX16" fmla="*/ 4822096 w 9480185"/>
              <a:gd name="connsiteY16" fmla="*/ 0 h 3664086"/>
              <a:gd name="connsiteX0" fmla="*/ 4822096 w 9480185"/>
              <a:gd name="connsiteY0" fmla="*/ 0 h 3664086"/>
              <a:gd name="connsiteX1" fmla="*/ 8796928 w 9480185"/>
              <a:gd name="connsiteY1" fmla="*/ 1904370 h 3664086"/>
              <a:gd name="connsiteX2" fmla="*/ 9200779 w 9480185"/>
              <a:gd name="connsiteY2" fmla="*/ 1892152 h 3664086"/>
              <a:gd name="connsiteX3" fmla="*/ 9480185 w 9480185"/>
              <a:gd name="connsiteY3" fmla="*/ 2171558 h 3664086"/>
              <a:gd name="connsiteX4" fmla="*/ 9480185 w 9480185"/>
              <a:gd name="connsiteY4" fmla="*/ 3568552 h 3664086"/>
              <a:gd name="connsiteX5" fmla="*/ 9480185 w 9480185"/>
              <a:gd name="connsiteY5" fmla="*/ 3568552 h 3664086"/>
              <a:gd name="connsiteX6" fmla="*/ 6642857 w 9480185"/>
              <a:gd name="connsiteY6" fmla="*/ 3664086 h 3664086"/>
              <a:gd name="connsiteX7" fmla="*/ 279191 w 9480185"/>
              <a:gd name="connsiteY7" fmla="*/ 3412779 h 3664086"/>
              <a:gd name="connsiteX8" fmla="*/ 268029 w 9480185"/>
              <a:gd name="connsiteY8" fmla="*/ 2032515 h 3664086"/>
              <a:gd name="connsiteX9" fmla="*/ 1259873 w 9480185"/>
              <a:gd name="connsiteY9" fmla="*/ 1350780 h 3664086"/>
              <a:gd name="connsiteX10" fmla="*/ 2896812 w 9480185"/>
              <a:gd name="connsiteY10" fmla="*/ 1711442 h 3664086"/>
              <a:gd name="connsiteX11" fmla="*/ 3471270 w 9480185"/>
              <a:gd name="connsiteY11" fmla="*/ 1443359 h 3664086"/>
              <a:gd name="connsiteX12" fmla="*/ 4545158 w 9480185"/>
              <a:gd name="connsiteY12" fmla="*/ 719951 h 3664086"/>
              <a:gd name="connsiteX13" fmla="*/ 4559616 w 9480185"/>
              <a:gd name="connsiteY13" fmla="*/ 630495 h 3664086"/>
              <a:gd name="connsiteX14" fmla="*/ 4372886 w 9480185"/>
              <a:gd name="connsiteY14" fmla="*/ 279406 h 3664086"/>
              <a:gd name="connsiteX15" fmla="*/ 3811512 w 9480185"/>
              <a:gd name="connsiteY15" fmla="*/ 148839 h 3664086"/>
              <a:gd name="connsiteX16" fmla="*/ 4822096 w 9480185"/>
              <a:gd name="connsiteY16" fmla="*/ 0 h 3664086"/>
              <a:gd name="connsiteX0" fmla="*/ 4822096 w 9480185"/>
              <a:gd name="connsiteY0" fmla="*/ 0 h 3664086"/>
              <a:gd name="connsiteX1" fmla="*/ 8796928 w 9480185"/>
              <a:gd name="connsiteY1" fmla="*/ 1904370 h 3664086"/>
              <a:gd name="connsiteX2" fmla="*/ 9200779 w 9480185"/>
              <a:gd name="connsiteY2" fmla="*/ 1892152 h 3664086"/>
              <a:gd name="connsiteX3" fmla="*/ 9480185 w 9480185"/>
              <a:gd name="connsiteY3" fmla="*/ 2171558 h 3664086"/>
              <a:gd name="connsiteX4" fmla="*/ 9480185 w 9480185"/>
              <a:gd name="connsiteY4" fmla="*/ 3568552 h 3664086"/>
              <a:gd name="connsiteX5" fmla="*/ 9480185 w 9480185"/>
              <a:gd name="connsiteY5" fmla="*/ 3568552 h 3664086"/>
              <a:gd name="connsiteX6" fmla="*/ 6642857 w 9480185"/>
              <a:gd name="connsiteY6" fmla="*/ 3664086 h 3664086"/>
              <a:gd name="connsiteX7" fmla="*/ 279191 w 9480185"/>
              <a:gd name="connsiteY7" fmla="*/ 3412779 h 3664086"/>
              <a:gd name="connsiteX8" fmla="*/ 268029 w 9480185"/>
              <a:gd name="connsiteY8" fmla="*/ 2032515 h 3664086"/>
              <a:gd name="connsiteX9" fmla="*/ 1259873 w 9480185"/>
              <a:gd name="connsiteY9" fmla="*/ 1350780 h 3664086"/>
              <a:gd name="connsiteX10" fmla="*/ 2896812 w 9480185"/>
              <a:gd name="connsiteY10" fmla="*/ 1711442 h 3664086"/>
              <a:gd name="connsiteX11" fmla="*/ 3471270 w 9480185"/>
              <a:gd name="connsiteY11" fmla="*/ 1443359 h 3664086"/>
              <a:gd name="connsiteX12" fmla="*/ 4545158 w 9480185"/>
              <a:gd name="connsiteY12" fmla="*/ 719951 h 3664086"/>
              <a:gd name="connsiteX13" fmla="*/ 4559616 w 9480185"/>
              <a:gd name="connsiteY13" fmla="*/ 630495 h 3664086"/>
              <a:gd name="connsiteX14" fmla="*/ 4372886 w 9480185"/>
              <a:gd name="connsiteY14" fmla="*/ 279406 h 3664086"/>
              <a:gd name="connsiteX15" fmla="*/ 3885940 w 9480185"/>
              <a:gd name="connsiteY15" fmla="*/ 212296 h 3664086"/>
              <a:gd name="connsiteX16" fmla="*/ 4822096 w 9480185"/>
              <a:gd name="connsiteY16" fmla="*/ 0 h 3664086"/>
              <a:gd name="connsiteX0" fmla="*/ 4822096 w 9480185"/>
              <a:gd name="connsiteY0" fmla="*/ 0 h 3664086"/>
              <a:gd name="connsiteX1" fmla="*/ 8796928 w 9480185"/>
              <a:gd name="connsiteY1" fmla="*/ 1904370 h 3664086"/>
              <a:gd name="connsiteX2" fmla="*/ 9200779 w 9480185"/>
              <a:gd name="connsiteY2" fmla="*/ 1892152 h 3664086"/>
              <a:gd name="connsiteX3" fmla="*/ 9480185 w 9480185"/>
              <a:gd name="connsiteY3" fmla="*/ 2171558 h 3664086"/>
              <a:gd name="connsiteX4" fmla="*/ 9480185 w 9480185"/>
              <a:gd name="connsiteY4" fmla="*/ 3568552 h 3664086"/>
              <a:gd name="connsiteX5" fmla="*/ 9480185 w 9480185"/>
              <a:gd name="connsiteY5" fmla="*/ 3568552 h 3664086"/>
              <a:gd name="connsiteX6" fmla="*/ 6642857 w 9480185"/>
              <a:gd name="connsiteY6" fmla="*/ 3664086 h 3664086"/>
              <a:gd name="connsiteX7" fmla="*/ 279191 w 9480185"/>
              <a:gd name="connsiteY7" fmla="*/ 3412779 h 3664086"/>
              <a:gd name="connsiteX8" fmla="*/ 268029 w 9480185"/>
              <a:gd name="connsiteY8" fmla="*/ 2032515 h 3664086"/>
              <a:gd name="connsiteX9" fmla="*/ 1259873 w 9480185"/>
              <a:gd name="connsiteY9" fmla="*/ 1350780 h 3664086"/>
              <a:gd name="connsiteX10" fmla="*/ 2694794 w 9480185"/>
              <a:gd name="connsiteY10" fmla="*/ 1641639 h 3664086"/>
              <a:gd name="connsiteX11" fmla="*/ 3471270 w 9480185"/>
              <a:gd name="connsiteY11" fmla="*/ 1443359 h 3664086"/>
              <a:gd name="connsiteX12" fmla="*/ 4545158 w 9480185"/>
              <a:gd name="connsiteY12" fmla="*/ 719951 h 3664086"/>
              <a:gd name="connsiteX13" fmla="*/ 4559616 w 9480185"/>
              <a:gd name="connsiteY13" fmla="*/ 630495 h 3664086"/>
              <a:gd name="connsiteX14" fmla="*/ 4372886 w 9480185"/>
              <a:gd name="connsiteY14" fmla="*/ 279406 h 3664086"/>
              <a:gd name="connsiteX15" fmla="*/ 3885940 w 9480185"/>
              <a:gd name="connsiteY15" fmla="*/ 212296 h 3664086"/>
              <a:gd name="connsiteX16" fmla="*/ 4822096 w 9480185"/>
              <a:gd name="connsiteY16" fmla="*/ 0 h 3664086"/>
              <a:gd name="connsiteX0" fmla="*/ 4822096 w 9480185"/>
              <a:gd name="connsiteY0" fmla="*/ 0 h 3664086"/>
              <a:gd name="connsiteX1" fmla="*/ 8796928 w 9480185"/>
              <a:gd name="connsiteY1" fmla="*/ 1904370 h 3664086"/>
              <a:gd name="connsiteX2" fmla="*/ 9200779 w 9480185"/>
              <a:gd name="connsiteY2" fmla="*/ 1892152 h 3664086"/>
              <a:gd name="connsiteX3" fmla="*/ 9480185 w 9480185"/>
              <a:gd name="connsiteY3" fmla="*/ 2171558 h 3664086"/>
              <a:gd name="connsiteX4" fmla="*/ 9480185 w 9480185"/>
              <a:gd name="connsiteY4" fmla="*/ 3568552 h 3664086"/>
              <a:gd name="connsiteX5" fmla="*/ 9480185 w 9480185"/>
              <a:gd name="connsiteY5" fmla="*/ 3568552 h 3664086"/>
              <a:gd name="connsiteX6" fmla="*/ 6642857 w 9480185"/>
              <a:gd name="connsiteY6" fmla="*/ 3664086 h 3664086"/>
              <a:gd name="connsiteX7" fmla="*/ 279191 w 9480185"/>
              <a:gd name="connsiteY7" fmla="*/ 3412779 h 3664086"/>
              <a:gd name="connsiteX8" fmla="*/ 268029 w 9480185"/>
              <a:gd name="connsiteY8" fmla="*/ 2032515 h 3664086"/>
              <a:gd name="connsiteX9" fmla="*/ 1259873 w 9480185"/>
              <a:gd name="connsiteY9" fmla="*/ 1350780 h 3664086"/>
              <a:gd name="connsiteX10" fmla="*/ 2694794 w 9480185"/>
              <a:gd name="connsiteY10" fmla="*/ 1641639 h 3664086"/>
              <a:gd name="connsiteX11" fmla="*/ 3216088 w 9480185"/>
              <a:gd name="connsiteY11" fmla="*/ 1386247 h 3664086"/>
              <a:gd name="connsiteX12" fmla="*/ 4545158 w 9480185"/>
              <a:gd name="connsiteY12" fmla="*/ 719951 h 3664086"/>
              <a:gd name="connsiteX13" fmla="*/ 4559616 w 9480185"/>
              <a:gd name="connsiteY13" fmla="*/ 630495 h 3664086"/>
              <a:gd name="connsiteX14" fmla="*/ 4372886 w 9480185"/>
              <a:gd name="connsiteY14" fmla="*/ 279406 h 3664086"/>
              <a:gd name="connsiteX15" fmla="*/ 3885940 w 9480185"/>
              <a:gd name="connsiteY15" fmla="*/ 212296 h 3664086"/>
              <a:gd name="connsiteX16" fmla="*/ 4822096 w 9480185"/>
              <a:gd name="connsiteY16" fmla="*/ 0 h 3664086"/>
              <a:gd name="connsiteX0" fmla="*/ 4822096 w 9480185"/>
              <a:gd name="connsiteY0" fmla="*/ 0 h 3664086"/>
              <a:gd name="connsiteX1" fmla="*/ 8796928 w 9480185"/>
              <a:gd name="connsiteY1" fmla="*/ 1904370 h 3664086"/>
              <a:gd name="connsiteX2" fmla="*/ 9200779 w 9480185"/>
              <a:gd name="connsiteY2" fmla="*/ 1892152 h 3664086"/>
              <a:gd name="connsiteX3" fmla="*/ 9480185 w 9480185"/>
              <a:gd name="connsiteY3" fmla="*/ 2171558 h 3664086"/>
              <a:gd name="connsiteX4" fmla="*/ 9480185 w 9480185"/>
              <a:gd name="connsiteY4" fmla="*/ 3568552 h 3664086"/>
              <a:gd name="connsiteX5" fmla="*/ 9480185 w 9480185"/>
              <a:gd name="connsiteY5" fmla="*/ 3568552 h 3664086"/>
              <a:gd name="connsiteX6" fmla="*/ 6642857 w 9480185"/>
              <a:gd name="connsiteY6" fmla="*/ 3664086 h 3664086"/>
              <a:gd name="connsiteX7" fmla="*/ 279191 w 9480185"/>
              <a:gd name="connsiteY7" fmla="*/ 3412779 h 3664086"/>
              <a:gd name="connsiteX8" fmla="*/ 268029 w 9480185"/>
              <a:gd name="connsiteY8" fmla="*/ 2032515 h 3664086"/>
              <a:gd name="connsiteX9" fmla="*/ 1259873 w 9480185"/>
              <a:gd name="connsiteY9" fmla="*/ 1350780 h 3664086"/>
              <a:gd name="connsiteX10" fmla="*/ 2694794 w 9480185"/>
              <a:gd name="connsiteY10" fmla="*/ 1641639 h 3664086"/>
              <a:gd name="connsiteX11" fmla="*/ 3216088 w 9480185"/>
              <a:gd name="connsiteY11" fmla="*/ 1386247 h 3664086"/>
              <a:gd name="connsiteX12" fmla="*/ 4545158 w 9480185"/>
              <a:gd name="connsiteY12" fmla="*/ 719951 h 3664086"/>
              <a:gd name="connsiteX13" fmla="*/ 4559616 w 9480185"/>
              <a:gd name="connsiteY13" fmla="*/ 630495 h 3664086"/>
              <a:gd name="connsiteX14" fmla="*/ 4372886 w 9480185"/>
              <a:gd name="connsiteY14" fmla="*/ 279406 h 3664086"/>
              <a:gd name="connsiteX15" fmla="*/ 3885940 w 9480185"/>
              <a:gd name="connsiteY15" fmla="*/ 212296 h 3664086"/>
              <a:gd name="connsiteX16" fmla="*/ 4822096 w 9480185"/>
              <a:gd name="connsiteY16" fmla="*/ 0 h 3664086"/>
              <a:gd name="connsiteX0" fmla="*/ 4822096 w 9480185"/>
              <a:gd name="connsiteY0" fmla="*/ 0 h 3664086"/>
              <a:gd name="connsiteX1" fmla="*/ 8796928 w 9480185"/>
              <a:gd name="connsiteY1" fmla="*/ 1904370 h 3664086"/>
              <a:gd name="connsiteX2" fmla="*/ 9200779 w 9480185"/>
              <a:gd name="connsiteY2" fmla="*/ 1892152 h 3664086"/>
              <a:gd name="connsiteX3" fmla="*/ 9480185 w 9480185"/>
              <a:gd name="connsiteY3" fmla="*/ 2171558 h 3664086"/>
              <a:gd name="connsiteX4" fmla="*/ 9480185 w 9480185"/>
              <a:gd name="connsiteY4" fmla="*/ 3568552 h 3664086"/>
              <a:gd name="connsiteX5" fmla="*/ 9480185 w 9480185"/>
              <a:gd name="connsiteY5" fmla="*/ 3568552 h 3664086"/>
              <a:gd name="connsiteX6" fmla="*/ 6642857 w 9480185"/>
              <a:gd name="connsiteY6" fmla="*/ 3664086 h 3664086"/>
              <a:gd name="connsiteX7" fmla="*/ 279191 w 9480185"/>
              <a:gd name="connsiteY7" fmla="*/ 3412779 h 3664086"/>
              <a:gd name="connsiteX8" fmla="*/ 268029 w 9480185"/>
              <a:gd name="connsiteY8" fmla="*/ 2032515 h 3664086"/>
              <a:gd name="connsiteX9" fmla="*/ 1259873 w 9480185"/>
              <a:gd name="connsiteY9" fmla="*/ 1350780 h 3664086"/>
              <a:gd name="connsiteX10" fmla="*/ 2694794 w 9480185"/>
              <a:gd name="connsiteY10" fmla="*/ 1641639 h 3664086"/>
              <a:gd name="connsiteX11" fmla="*/ 2659652 w 9480185"/>
              <a:gd name="connsiteY11" fmla="*/ 1631615 h 3664086"/>
              <a:gd name="connsiteX12" fmla="*/ 3216088 w 9480185"/>
              <a:gd name="connsiteY12" fmla="*/ 1386247 h 3664086"/>
              <a:gd name="connsiteX13" fmla="*/ 4545158 w 9480185"/>
              <a:gd name="connsiteY13" fmla="*/ 719951 h 3664086"/>
              <a:gd name="connsiteX14" fmla="*/ 4559616 w 9480185"/>
              <a:gd name="connsiteY14" fmla="*/ 630495 h 3664086"/>
              <a:gd name="connsiteX15" fmla="*/ 4372886 w 9480185"/>
              <a:gd name="connsiteY15" fmla="*/ 279406 h 3664086"/>
              <a:gd name="connsiteX16" fmla="*/ 3885940 w 9480185"/>
              <a:gd name="connsiteY16" fmla="*/ 212296 h 3664086"/>
              <a:gd name="connsiteX17" fmla="*/ 4822096 w 9480185"/>
              <a:gd name="connsiteY17" fmla="*/ 0 h 3664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480185" h="3664086">
                <a:moveTo>
                  <a:pt x="4822096" y="0"/>
                </a:moveTo>
                <a:lnTo>
                  <a:pt x="8796928" y="1904370"/>
                </a:lnTo>
                <a:lnTo>
                  <a:pt x="9200779" y="1892152"/>
                </a:lnTo>
                <a:lnTo>
                  <a:pt x="9480185" y="2171558"/>
                </a:lnTo>
                <a:lnTo>
                  <a:pt x="9480185" y="3568552"/>
                </a:lnTo>
                <a:lnTo>
                  <a:pt x="9480185" y="3568552"/>
                </a:lnTo>
                <a:lnTo>
                  <a:pt x="6642857" y="3664086"/>
                </a:lnTo>
                <a:lnTo>
                  <a:pt x="279191" y="3412779"/>
                </a:lnTo>
                <a:cubicBezTo>
                  <a:pt x="-248902" y="3200945"/>
                  <a:pt x="104582" y="2376181"/>
                  <a:pt x="268029" y="2032515"/>
                </a:cubicBezTo>
                <a:cubicBezTo>
                  <a:pt x="431476" y="1688849"/>
                  <a:pt x="855412" y="1415926"/>
                  <a:pt x="1259873" y="1350780"/>
                </a:cubicBezTo>
                <a:cubicBezTo>
                  <a:pt x="1664334" y="1285634"/>
                  <a:pt x="2461498" y="1594833"/>
                  <a:pt x="2694794" y="1641639"/>
                </a:cubicBezTo>
                <a:cubicBezTo>
                  <a:pt x="2928090" y="1688445"/>
                  <a:pt x="2572770" y="1674180"/>
                  <a:pt x="2659652" y="1631615"/>
                </a:cubicBezTo>
                <a:cubicBezTo>
                  <a:pt x="2746534" y="1589050"/>
                  <a:pt x="2914242" y="1539249"/>
                  <a:pt x="3216088" y="1386247"/>
                </a:cubicBezTo>
                <a:cubicBezTo>
                  <a:pt x="3487268" y="1329933"/>
                  <a:pt x="4808562" y="917827"/>
                  <a:pt x="4545158" y="719951"/>
                </a:cubicBezTo>
                <a:cubicBezTo>
                  <a:pt x="4728321" y="712445"/>
                  <a:pt x="4604277" y="808623"/>
                  <a:pt x="4559616" y="630495"/>
                </a:cubicBezTo>
                <a:cubicBezTo>
                  <a:pt x="4514955" y="452367"/>
                  <a:pt x="5034514" y="421024"/>
                  <a:pt x="4372886" y="279406"/>
                </a:cubicBezTo>
                <a:cubicBezTo>
                  <a:pt x="4384236" y="276073"/>
                  <a:pt x="3874590" y="215629"/>
                  <a:pt x="3885940" y="212296"/>
                </a:cubicBezTo>
                <a:lnTo>
                  <a:pt x="4822096" y="0"/>
                </a:ln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nip Same Side Corner Rectangle 7"/>
          <p:cNvSpPr/>
          <p:nvPr/>
        </p:nvSpPr>
        <p:spPr>
          <a:xfrm>
            <a:off x="178417" y="1475513"/>
            <a:ext cx="5550570" cy="4163049"/>
          </a:xfrm>
          <a:custGeom>
            <a:avLst/>
            <a:gdLst>
              <a:gd name="connsiteX0" fmla="*/ 279406 w 2782737"/>
              <a:gd name="connsiteY0" fmla="*/ 0 h 1676400"/>
              <a:gd name="connsiteX1" fmla="*/ 2503331 w 2782737"/>
              <a:gd name="connsiteY1" fmla="*/ 0 h 1676400"/>
              <a:gd name="connsiteX2" fmla="*/ 2782737 w 2782737"/>
              <a:gd name="connsiteY2" fmla="*/ 279406 h 1676400"/>
              <a:gd name="connsiteX3" fmla="*/ 2782737 w 2782737"/>
              <a:gd name="connsiteY3" fmla="*/ 1676400 h 1676400"/>
              <a:gd name="connsiteX4" fmla="*/ 2782737 w 2782737"/>
              <a:gd name="connsiteY4" fmla="*/ 1676400 h 1676400"/>
              <a:gd name="connsiteX5" fmla="*/ 0 w 2782737"/>
              <a:gd name="connsiteY5" fmla="*/ 1676400 h 1676400"/>
              <a:gd name="connsiteX6" fmla="*/ 0 w 2782737"/>
              <a:gd name="connsiteY6" fmla="*/ 1676400 h 1676400"/>
              <a:gd name="connsiteX7" fmla="*/ 0 w 2782737"/>
              <a:gd name="connsiteY7" fmla="*/ 279406 h 1676400"/>
              <a:gd name="connsiteX8" fmla="*/ 279406 w 2782737"/>
              <a:gd name="connsiteY8" fmla="*/ 0 h 1676400"/>
              <a:gd name="connsiteX0" fmla="*/ 3486630 w 5989961"/>
              <a:gd name="connsiteY0" fmla="*/ 0 h 1717343"/>
              <a:gd name="connsiteX1" fmla="*/ 5710555 w 5989961"/>
              <a:gd name="connsiteY1" fmla="*/ 0 h 1717343"/>
              <a:gd name="connsiteX2" fmla="*/ 5989961 w 5989961"/>
              <a:gd name="connsiteY2" fmla="*/ 279406 h 1717343"/>
              <a:gd name="connsiteX3" fmla="*/ 5989961 w 5989961"/>
              <a:gd name="connsiteY3" fmla="*/ 1676400 h 1717343"/>
              <a:gd name="connsiteX4" fmla="*/ 5989961 w 5989961"/>
              <a:gd name="connsiteY4" fmla="*/ 1676400 h 1717343"/>
              <a:gd name="connsiteX5" fmla="*/ 3207224 w 5989961"/>
              <a:gd name="connsiteY5" fmla="*/ 1676400 h 1717343"/>
              <a:gd name="connsiteX6" fmla="*/ 0 w 5989961"/>
              <a:gd name="connsiteY6" fmla="*/ 1717343 h 1717343"/>
              <a:gd name="connsiteX7" fmla="*/ 3207224 w 5989961"/>
              <a:gd name="connsiteY7" fmla="*/ 279406 h 1717343"/>
              <a:gd name="connsiteX8" fmla="*/ 3486630 w 5989961"/>
              <a:gd name="connsiteY8" fmla="*/ 0 h 1717343"/>
              <a:gd name="connsiteX0" fmla="*/ 3486630 w 5989961"/>
              <a:gd name="connsiteY0" fmla="*/ 0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3207224 w 5989961"/>
              <a:gd name="connsiteY7" fmla="*/ 279406 h 1771934"/>
              <a:gd name="connsiteX8" fmla="*/ 3486630 w 5989961"/>
              <a:gd name="connsiteY8" fmla="*/ 0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3207224 w 5989961"/>
              <a:gd name="connsiteY7" fmla="*/ 279406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715905 w 5989961"/>
              <a:gd name="connsiteY7" fmla="*/ 352713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374711 w 5989961"/>
              <a:gd name="connsiteY7" fmla="*/ 564489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374711 w 5989961"/>
              <a:gd name="connsiteY7" fmla="*/ 564489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579427 w 5989961"/>
              <a:gd name="connsiteY7" fmla="*/ 499327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579427 w 5989961"/>
              <a:gd name="connsiteY7" fmla="*/ 499327 h 1771934"/>
              <a:gd name="connsiteX8" fmla="*/ 3131789 w 5989961"/>
              <a:gd name="connsiteY8" fmla="*/ 114033 h 1771934"/>
              <a:gd name="connsiteX0" fmla="*/ 3280939 w 6139111"/>
              <a:gd name="connsiteY0" fmla="*/ 341407 h 1999308"/>
              <a:gd name="connsiteX1" fmla="*/ 5859705 w 6139111"/>
              <a:gd name="connsiteY1" fmla="*/ 227374 h 1999308"/>
              <a:gd name="connsiteX2" fmla="*/ 6139111 w 6139111"/>
              <a:gd name="connsiteY2" fmla="*/ 506780 h 1999308"/>
              <a:gd name="connsiteX3" fmla="*/ 6139111 w 6139111"/>
              <a:gd name="connsiteY3" fmla="*/ 1903774 h 1999308"/>
              <a:gd name="connsiteX4" fmla="*/ 6139111 w 6139111"/>
              <a:gd name="connsiteY4" fmla="*/ 1903774 h 1999308"/>
              <a:gd name="connsiteX5" fmla="*/ 3301783 w 6139111"/>
              <a:gd name="connsiteY5" fmla="*/ 1999308 h 1999308"/>
              <a:gd name="connsiteX6" fmla="*/ 149150 w 6139111"/>
              <a:gd name="connsiteY6" fmla="*/ 1944717 h 1999308"/>
              <a:gd name="connsiteX7" fmla="*/ 569956 w 6139111"/>
              <a:gd name="connsiteY7" fmla="*/ 27816 h 1999308"/>
              <a:gd name="connsiteX8" fmla="*/ 2728577 w 6139111"/>
              <a:gd name="connsiteY8" fmla="*/ 726701 h 1999308"/>
              <a:gd name="connsiteX9" fmla="*/ 3280939 w 6139111"/>
              <a:gd name="connsiteY9" fmla="*/ 341407 h 1999308"/>
              <a:gd name="connsiteX0" fmla="*/ 5101706 w 7959878"/>
              <a:gd name="connsiteY0" fmla="*/ 313592 h 1971493"/>
              <a:gd name="connsiteX1" fmla="*/ 7680472 w 7959878"/>
              <a:gd name="connsiteY1" fmla="*/ 199559 h 1971493"/>
              <a:gd name="connsiteX2" fmla="*/ 7959878 w 7959878"/>
              <a:gd name="connsiteY2" fmla="*/ 478965 h 1971493"/>
              <a:gd name="connsiteX3" fmla="*/ 7959878 w 7959878"/>
              <a:gd name="connsiteY3" fmla="*/ 1875959 h 1971493"/>
              <a:gd name="connsiteX4" fmla="*/ 7959878 w 7959878"/>
              <a:gd name="connsiteY4" fmla="*/ 1875959 h 1971493"/>
              <a:gd name="connsiteX5" fmla="*/ 5122550 w 7959878"/>
              <a:gd name="connsiteY5" fmla="*/ 1971493 h 1971493"/>
              <a:gd name="connsiteX6" fmla="*/ 1969917 w 7959878"/>
              <a:gd name="connsiteY6" fmla="*/ 1916902 h 1971493"/>
              <a:gd name="connsiteX7" fmla="*/ 2364 w 7959878"/>
              <a:gd name="connsiteY7" fmla="*/ 1107750 h 1971493"/>
              <a:gd name="connsiteX8" fmla="*/ 2390723 w 7959878"/>
              <a:gd name="connsiteY8" fmla="*/ 1 h 1971493"/>
              <a:gd name="connsiteX9" fmla="*/ 4549344 w 7959878"/>
              <a:gd name="connsiteY9" fmla="*/ 698886 h 1971493"/>
              <a:gd name="connsiteX10" fmla="*/ 5101706 w 7959878"/>
              <a:gd name="connsiteY10" fmla="*/ 313592 h 1971493"/>
              <a:gd name="connsiteX0" fmla="*/ 5101706 w 7959878"/>
              <a:gd name="connsiteY0" fmla="*/ 358824 h 2016725"/>
              <a:gd name="connsiteX1" fmla="*/ 7680472 w 7959878"/>
              <a:gd name="connsiteY1" fmla="*/ 244791 h 2016725"/>
              <a:gd name="connsiteX2" fmla="*/ 7959878 w 7959878"/>
              <a:gd name="connsiteY2" fmla="*/ 524197 h 2016725"/>
              <a:gd name="connsiteX3" fmla="*/ 7959878 w 7959878"/>
              <a:gd name="connsiteY3" fmla="*/ 1921191 h 2016725"/>
              <a:gd name="connsiteX4" fmla="*/ 7959878 w 7959878"/>
              <a:gd name="connsiteY4" fmla="*/ 1921191 h 2016725"/>
              <a:gd name="connsiteX5" fmla="*/ 5122550 w 7959878"/>
              <a:gd name="connsiteY5" fmla="*/ 2016725 h 2016725"/>
              <a:gd name="connsiteX6" fmla="*/ 1969917 w 7959878"/>
              <a:gd name="connsiteY6" fmla="*/ 1962134 h 2016725"/>
              <a:gd name="connsiteX7" fmla="*/ 2364 w 7959878"/>
              <a:gd name="connsiteY7" fmla="*/ 1152982 h 2016725"/>
              <a:gd name="connsiteX8" fmla="*/ 2390723 w 7959878"/>
              <a:gd name="connsiteY8" fmla="*/ 45233 h 2016725"/>
              <a:gd name="connsiteX9" fmla="*/ 3032168 w 7959878"/>
              <a:gd name="connsiteY9" fmla="*/ 289589 h 2016725"/>
              <a:gd name="connsiteX10" fmla="*/ 4549344 w 7959878"/>
              <a:gd name="connsiteY10" fmla="*/ 744118 h 2016725"/>
              <a:gd name="connsiteX11" fmla="*/ 5101706 w 7959878"/>
              <a:gd name="connsiteY11" fmla="*/ 358824 h 2016725"/>
              <a:gd name="connsiteX0" fmla="*/ 5101706 w 7959878"/>
              <a:gd name="connsiteY0" fmla="*/ 351594 h 2009495"/>
              <a:gd name="connsiteX1" fmla="*/ 7680472 w 7959878"/>
              <a:gd name="connsiteY1" fmla="*/ 237561 h 2009495"/>
              <a:gd name="connsiteX2" fmla="*/ 7959878 w 7959878"/>
              <a:gd name="connsiteY2" fmla="*/ 516967 h 2009495"/>
              <a:gd name="connsiteX3" fmla="*/ 7959878 w 7959878"/>
              <a:gd name="connsiteY3" fmla="*/ 1913961 h 2009495"/>
              <a:gd name="connsiteX4" fmla="*/ 7959878 w 7959878"/>
              <a:gd name="connsiteY4" fmla="*/ 1913961 h 2009495"/>
              <a:gd name="connsiteX5" fmla="*/ 5122550 w 7959878"/>
              <a:gd name="connsiteY5" fmla="*/ 2009495 h 2009495"/>
              <a:gd name="connsiteX6" fmla="*/ 1969917 w 7959878"/>
              <a:gd name="connsiteY6" fmla="*/ 1954904 h 2009495"/>
              <a:gd name="connsiteX7" fmla="*/ 2364 w 7959878"/>
              <a:gd name="connsiteY7" fmla="*/ 1145752 h 2009495"/>
              <a:gd name="connsiteX8" fmla="*/ 2022233 w 7959878"/>
              <a:gd name="connsiteY8" fmla="*/ 46148 h 2009495"/>
              <a:gd name="connsiteX9" fmla="*/ 3032168 w 7959878"/>
              <a:gd name="connsiteY9" fmla="*/ 282359 h 2009495"/>
              <a:gd name="connsiteX10" fmla="*/ 4549344 w 7959878"/>
              <a:gd name="connsiteY10" fmla="*/ 736888 h 2009495"/>
              <a:gd name="connsiteX11" fmla="*/ 5101706 w 7959878"/>
              <a:gd name="connsiteY11" fmla="*/ 351594 h 2009495"/>
              <a:gd name="connsiteX0" fmla="*/ 5101706 w 7959878"/>
              <a:gd name="connsiteY0" fmla="*/ 354559 h 2012460"/>
              <a:gd name="connsiteX1" fmla="*/ 7680472 w 7959878"/>
              <a:gd name="connsiteY1" fmla="*/ 240526 h 2012460"/>
              <a:gd name="connsiteX2" fmla="*/ 7959878 w 7959878"/>
              <a:gd name="connsiteY2" fmla="*/ 519932 h 2012460"/>
              <a:gd name="connsiteX3" fmla="*/ 7959878 w 7959878"/>
              <a:gd name="connsiteY3" fmla="*/ 1916926 h 2012460"/>
              <a:gd name="connsiteX4" fmla="*/ 7959878 w 7959878"/>
              <a:gd name="connsiteY4" fmla="*/ 1916926 h 2012460"/>
              <a:gd name="connsiteX5" fmla="*/ 5122550 w 7959878"/>
              <a:gd name="connsiteY5" fmla="*/ 2012460 h 2012460"/>
              <a:gd name="connsiteX6" fmla="*/ 1969917 w 7959878"/>
              <a:gd name="connsiteY6" fmla="*/ 1957869 h 2012460"/>
              <a:gd name="connsiteX7" fmla="*/ 2364 w 7959878"/>
              <a:gd name="connsiteY7" fmla="*/ 1148717 h 2012460"/>
              <a:gd name="connsiteX8" fmla="*/ 2022233 w 7959878"/>
              <a:gd name="connsiteY8" fmla="*/ 49113 h 2012460"/>
              <a:gd name="connsiteX9" fmla="*/ 3059464 w 7959878"/>
              <a:gd name="connsiteY9" fmla="*/ 260889 h 2012460"/>
              <a:gd name="connsiteX10" fmla="*/ 4549344 w 7959878"/>
              <a:gd name="connsiteY10" fmla="*/ 739853 h 2012460"/>
              <a:gd name="connsiteX11" fmla="*/ 5101706 w 7959878"/>
              <a:gd name="connsiteY11" fmla="*/ 354559 h 2012460"/>
              <a:gd name="connsiteX0" fmla="*/ 5101706 w 7959878"/>
              <a:gd name="connsiteY0" fmla="*/ 237024 h 1894925"/>
              <a:gd name="connsiteX1" fmla="*/ 7680472 w 7959878"/>
              <a:gd name="connsiteY1" fmla="*/ 122991 h 1894925"/>
              <a:gd name="connsiteX2" fmla="*/ 7959878 w 7959878"/>
              <a:gd name="connsiteY2" fmla="*/ 402397 h 1894925"/>
              <a:gd name="connsiteX3" fmla="*/ 7959878 w 7959878"/>
              <a:gd name="connsiteY3" fmla="*/ 1799391 h 1894925"/>
              <a:gd name="connsiteX4" fmla="*/ 7959878 w 7959878"/>
              <a:gd name="connsiteY4" fmla="*/ 1799391 h 1894925"/>
              <a:gd name="connsiteX5" fmla="*/ 5122550 w 7959878"/>
              <a:gd name="connsiteY5" fmla="*/ 1894925 h 1894925"/>
              <a:gd name="connsiteX6" fmla="*/ 1969917 w 7959878"/>
              <a:gd name="connsiteY6" fmla="*/ 1840334 h 1894925"/>
              <a:gd name="connsiteX7" fmla="*/ 2364 w 7959878"/>
              <a:gd name="connsiteY7" fmla="*/ 1031182 h 1894925"/>
              <a:gd name="connsiteX8" fmla="*/ 1844812 w 7959878"/>
              <a:gd name="connsiteY8" fmla="*/ 78192 h 1894925"/>
              <a:gd name="connsiteX9" fmla="*/ 3059464 w 7959878"/>
              <a:gd name="connsiteY9" fmla="*/ 143354 h 1894925"/>
              <a:gd name="connsiteX10" fmla="*/ 4549344 w 7959878"/>
              <a:gd name="connsiteY10" fmla="*/ 622318 h 1894925"/>
              <a:gd name="connsiteX11" fmla="*/ 5101706 w 7959878"/>
              <a:gd name="connsiteY11" fmla="*/ 237024 h 1894925"/>
              <a:gd name="connsiteX0" fmla="*/ 5101706 w 7959878"/>
              <a:gd name="connsiteY0" fmla="*/ 219056 h 1876957"/>
              <a:gd name="connsiteX1" fmla="*/ 7680472 w 7959878"/>
              <a:gd name="connsiteY1" fmla="*/ 105023 h 1876957"/>
              <a:gd name="connsiteX2" fmla="*/ 7959878 w 7959878"/>
              <a:gd name="connsiteY2" fmla="*/ 384429 h 1876957"/>
              <a:gd name="connsiteX3" fmla="*/ 7959878 w 7959878"/>
              <a:gd name="connsiteY3" fmla="*/ 1781423 h 1876957"/>
              <a:gd name="connsiteX4" fmla="*/ 7959878 w 7959878"/>
              <a:gd name="connsiteY4" fmla="*/ 1781423 h 1876957"/>
              <a:gd name="connsiteX5" fmla="*/ 5122550 w 7959878"/>
              <a:gd name="connsiteY5" fmla="*/ 1876957 h 1876957"/>
              <a:gd name="connsiteX6" fmla="*/ 1969917 w 7959878"/>
              <a:gd name="connsiteY6" fmla="*/ 1822366 h 1876957"/>
              <a:gd name="connsiteX7" fmla="*/ 2364 w 7959878"/>
              <a:gd name="connsiteY7" fmla="*/ 1013214 h 1876957"/>
              <a:gd name="connsiteX8" fmla="*/ 1844812 w 7959878"/>
              <a:gd name="connsiteY8" fmla="*/ 60224 h 1876957"/>
              <a:gd name="connsiteX9" fmla="*/ 3059464 w 7959878"/>
              <a:gd name="connsiteY9" fmla="*/ 125386 h 1876957"/>
              <a:gd name="connsiteX10" fmla="*/ 3277827 w 7959878"/>
              <a:gd name="connsiteY10" fmla="*/ 296435 h 1876957"/>
              <a:gd name="connsiteX11" fmla="*/ 4549344 w 7959878"/>
              <a:gd name="connsiteY11" fmla="*/ 604350 h 1876957"/>
              <a:gd name="connsiteX12" fmla="*/ 5101706 w 7959878"/>
              <a:gd name="connsiteY12" fmla="*/ 219056 h 1876957"/>
              <a:gd name="connsiteX0" fmla="*/ 5101706 w 7959878"/>
              <a:gd name="connsiteY0" fmla="*/ 253335 h 1911236"/>
              <a:gd name="connsiteX1" fmla="*/ 7680472 w 7959878"/>
              <a:gd name="connsiteY1" fmla="*/ 139302 h 1911236"/>
              <a:gd name="connsiteX2" fmla="*/ 7959878 w 7959878"/>
              <a:gd name="connsiteY2" fmla="*/ 418708 h 1911236"/>
              <a:gd name="connsiteX3" fmla="*/ 7959878 w 7959878"/>
              <a:gd name="connsiteY3" fmla="*/ 1815702 h 1911236"/>
              <a:gd name="connsiteX4" fmla="*/ 7959878 w 7959878"/>
              <a:gd name="connsiteY4" fmla="*/ 1815702 h 1911236"/>
              <a:gd name="connsiteX5" fmla="*/ 5122550 w 7959878"/>
              <a:gd name="connsiteY5" fmla="*/ 1911236 h 1911236"/>
              <a:gd name="connsiteX6" fmla="*/ 1969917 w 7959878"/>
              <a:gd name="connsiteY6" fmla="*/ 1856645 h 1911236"/>
              <a:gd name="connsiteX7" fmla="*/ 2364 w 7959878"/>
              <a:gd name="connsiteY7" fmla="*/ 1047493 h 1911236"/>
              <a:gd name="connsiteX8" fmla="*/ 1844812 w 7959878"/>
              <a:gd name="connsiteY8" fmla="*/ 94503 h 1911236"/>
              <a:gd name="connsiteX9" fmla="*/ 2868395 w 7959878"/>
              <a:gd name="connsiteY9" fmla="*/ 45632 h 1911236"/>
              <a:gd name="connsiteX10" fmla="*/ 3277827 w 7959878"/>
              <a:gd name="connsiteY10" fmla="*/ 330714 h 1911236"/>
              <a:gd name="connsiteX11" fmla="*/ 4549344 w 7959878"/>
              <a:gd name="connsiteY11" fmla="*/ 638629 h 1911236"/>
              <a:gd name="connsiteX12" fmla="*/ 5101706 w 7959878"/>
              <a:gd name="connsiteY12" fmla="*/ 253335 h 1911236"/>
              <a:gd name="connsiteX0" fmla="*/ 5101706 w 7959878"/>
              <a:gd name="connsiteY0" fmla="*/ 249785 h 1907686"/>
              <a:gd name="connsiteX1" fmla="*/ 7680472 w 7959878"/>
              <a:gd name="connsiteY1" fmla="*/ 135752 h 1907686"/>
              <a:gd name="connsiteX2" fmla="*/ 7959878 w 7959878"/>
              <a:gd name="connsiteY2" fmla="*/ 415158 h 1907686"/>
              <a:gd name="connsiteX3" fmla="*/ 7959878 w 7959878"/>
              <a:gd name="connsiteY3" fmla="*/ 1812152 h 1907686"/>
              <a:gd name="connsiteX4" fmla="*/ 7959878 w 7959878"/>
              <a:gd name="connsiteY4" fmla="*/ 1812152 h 1907686"/>
              <a:gd name="connsiteX5" fmla="*/ 5122550 w 7959878"/>
              <a:gd name="connsiteY5" fmla="*/ 1907686 h 1907686"/>
              <a:gd name="connsiteX6" fmla="*/ 1969917 w 7959878"/>
              <a:gd name="connsiteY6" fmla="*/ 1853095 h 1907686"/>
              <a:gd name="connsiteX7" fmla="*/ 2364 w 7959878"/>
              <a:gd name="connsiteY7" fmla="*/ 1043943 h 1907686"/>
              <a:gd name="connsiteX8" fmla="*/ 1844812 w 7959878"/>
              <a:gd name="connsiteY8" fmla="*/ 90953 h 1907686"/>
              <a:gd name="connsiteX9" fmla="*/ 3045816 w 7959878"/>
              <a:gd name="connsiteY9" fmla="*/ 50227 h 1907686"/>
              <a:gd name="connsiteX10" fmla="*/ 3277827 w 7959878"/>
              <a:gd name="connsiteY10" fmla="*/ 327164 h 1907686"/>
              <a:gd name="connsiteX11" fmla="*/ 4549344 w 7959878"/>
              <a:gd name="connsiteY11" fmla="*/ 635079 h 1907686"/>
              <a:gd name="connsiteX12" fmla="*/ 5101706 w 7959878"/>
              <a:gd name="connsiteY12" fmla="*/ 249785 h 1907686"/>
              <a:gd name="connsiteX0" fmla="*/ 5101706 w 7959878"/>
              <a:gd name="connsiteY0" fmla="*/ 249785 h 1907686"/>
              <a:gd name="connsiteX1" fmla="*/ 7680472 w 7959878"/>
              <a:gd name="connsiteY1" fmla="*/ 135752 h 1907686"/>
              <a:gd name="connsiteX2" fmla="*/ 7959878 w 7959878"/>
              <a:gd name="connsiteY2" fmla="*/ 415158 h 1907686"/>
              <a:gd name="connsiteX3" fmla="*/ 7959878 w 7959878"/>
              <a:gd name="connsiteY3" fmla="*/ 1812152 h 1907686"/>
              <a:gd name="connsiteX4" fmla="*/ 7959878 w 7959878"/>
              <a:gd name="connsiteY4" fmla="*/ 1812152 h 1907686"/>
              <a:gd name="connsiteX5" fmla="*/ 5122550 w 7959878"/>
              <a:gd name="connsiteY5" fmla="*/ 1907686 h 1907686"/>
              <a:gd name="connsiteX6" fmla="*/ 1969917 w 7959878"/>
              <a:gd name="connsiteY6" fmla="*/ 1853095 h 1907686"/>
              <a:gd name="connsiteX7" fmla="*/ 2364 w 7959878"/>
              <a:gd name="connsiteY7" fmla="*/ 1043943 h 1907686"/>
              <a:gd name="connsiteX8" fmla="*/ 1844812 w 7959878"/>
              <a:gd name="connsiteY8" fmla="*/ 90953 h 1907686"/>
              <a:gd name="connsiteX9" fmla="*/ 3045816 w 7959878"/>
              <a:gd name="connsiteY9" fmla="*/ 50227 h 1907686"/>
              <a:gd name="connsiteX10" fmla="*/ 3305123 w 7959878"/>
              <a:gd name="connsiteY10" fmla="*/ 270148 h 1907686"/>
              <a:gd name="connsiteX11" fmla="*/ 4549344 w 7959878"/>
              <a:gd name="connsiteY11" fmla="*/ 635079 h 1907686"/>
              <a:gd name="connsiteX12" fmla="*/ 5101706 w 7959878"/>
              <a:gd name="connsiteY12" fmla="*/ 249785 h 1907686"/>
              <a:gd name="connsiteX0" fmla="*/ 5101706 w 7959878"/>
              <a:gd name="connsiteY0" fmla="*/ 338190 h 1996091"/>
              <a:gd name="connsiteX1" fmla="*/ 7680472 w 7959878"/>
              <a:gd name="connsiteY1" fmla="*/ 224157 h 1996091"/>
              <a:gd name="connsiteX2" fmla="*/ 7959878 w 7959878"/>
              <a:gd name="connsiteY2" fmla="*/ 503563 h 1996091"/>
              <a:gd name="connsiteX3" fmla="*/ 7959878 w 7959878"/>
              <a:gd name="connsiteY3" fmla="*/ 1900557 h 1996091"/>
              <a:gd name="connsiteX4" fmla="*/ 7959878 w 7959878"/>
              <a:gd name="connsiteY4" fmla="*/ 1900557 h 1996091"/>
              <a:gd name="connsiteX5" fmla="*/ 5122550 w 7959878"/>
              <a:gd name="connsiteY5" fmla="*/ 1996091 h 1996091"/>
              <a:gd name="connsiteX6" fmla="*/ 1969917 w 7959878"/>
              <a:gd name="connsiteY6" fmla="*/ 1941500 h 1996091"/>
              <a:gd name="connsiteX7" fmla="*/ 2364 w 7959878"/>
              <a:gd name="connsiteY7" fmla="*/ 1132348 h 1996091"/>
              <a:gd name="connsiteX8" fmla="*/ 1844812 w 7959878"/>
              <a:gd name="connsiteY8" fmla="*/ 57180 h 1996091"/>
              <a:gd name="connsiteX9" fmla="*/ 3045816 w 7959878"/>
              <a:gd name="connsiteY9" fmla="*/ 138632 h 1996091"/>
              <a:gd name="connsiteX10" fmla="*/ 3305123 w 7959878"/>
              <a:gd name="connsiteY10" fmla="*/ 358553 h 1996091"/>
              <a:gd name="connsiteX11" fmla="*/ 4549344 w 7959878"/>
              <a:gd name="connsiteY11" fmla="*/ 723484 h 1996091"/>
              <a:gd name="connsiteX12" fmla="*/ 5101706 w 7959878"/>
              <a:gd name="connsiteY12" fmla="*/ 338190 h 1996091"/>
              <a:gd name="connsiteX0" fmla="*/ 5101706 w 7959878"/>
              <a:gd name="connsiteY0" fmla="*/ 338190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549344 w 7959878"/>
              <a:gd name="connsiteY12" fmla="*/ 723484 h 1996091"/>
              <a:gd name="connsiteX13" fmla="*/ 5101706 w 7959878"/>
              <a:gd name="connsiteY13" fmla="*/ 338190 h 1996091"/>
              <a:gd name="connsiteX0" fmla="*/ 5115354 w 7959878"/>
              <a:gd name="connsiteY0" fmla="*/ 37077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549344 w 7959878"/>
              <a:gd name="connsiteY12" fmla="*/ 723484 h 1996091"/>
              <a:gd name="connsiteX13" fmla="*/ 5115354 w 7959878"/>
              <a:gd name="connsiteY13" fmla="*/ 370771 h 1996091"/>
              <a:gd name="connsiteX0" fmla="*/ 5115354 w 7959878"/>
              <a:gd name="connsiteY0" fmla="*/ 37077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522049 w 7959878"/>
              <a:gd name="connsiteY12" fmla="*/ 690903 h 1996091"/>
              <a:gd name="connsiteX13" fmla="*/ 5115354 w 7959878"/>
              <a:gd name="connsiteY13" fmla="*/ 370771 h 1996091"/>
              <a:gd name="connsiteX0" fmla="*/ 5074411 w 7959878"/>
              <a:gd name="connsiteY0" fmla="*/ 37077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522049 w 7959878"/>
              <a:gd name="connsiteY12" fmla="*/ 690903 h 1996091"/>
              <a:gd name="connsiteX13" fmla="*/ 5074411 w 7959878"/>
              <a:gd name="connsiteY13" fmla="*/ 370771 h 1996091"/>
              <a:gd name="connsiteX0" fmla="*/ 5074411 w 7959878"/>
              <a:gd name="connsiteY0" fmla="*/ 37077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617584 w 7959878"/>
              <a:gd name="connsiteY12" fmla="*/ 642032 h 1996091"/>
              <a:gd name="connsiteX13" fmla="*/ 5074411 w 7959878"/>
              <a:gd name="connsiteY13" fmla="*/ 370771 h 1996091"/>
              <a:gd name="connsiteX0" fmla="*/ 5115354 w 7959878"/>
              <a:gd name="connsiteY0" fmla="*/ 38706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617584 w 7959878"/>
              <a:gd name="connsiteY12" fmla="*/ 642032 h 1996091"/>
              <a:gd name="connsiteX13" fmla="*/ 5115354 w 7959878"/>
              <a:gd name="connsiteY13" fmla="*/ 387061 h 1996091"/>
              <a:gd name="connsiteX0" fmla="*/ 5088059 w 7959878"/>
              <a:gd name="connsiteY0" fmla="*/ 362625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617584 w 7959878"/>
              <a:gd name="connsiteY12" fmla="*/ 642032 h 1996091"/>
              <a:gd name="connsiteX13" fmla="*/ 5088059 w 7959878"/>
              <a:gd name="connsiteY13" fmla="*/ 362625 h 1996091"/>
              <a:gd name="connsiteX0" fmla="*/ 5086338 w 7958157"/>
              <a:gd name="connsiteY0" fmla="*/ 1186167 h 2819633"/>
              <a:gd name="connsiteX1" fmla="*/ 7274900 w 7958157"/>
              <a:gd name="connsiteY1" fmla="*/ 1059917 h 2819633"/>
              <a:gd name="connsiteX2" fmla="*/ 7678751 w 7958157"/>
              <a:gd name="connsiteY2" fmla="*/ 1047699 h 2819633"/>
              <a:gd name="connsiteX3" fmla="*/ 7958157 w 7958157"/>
              <a:gd name="connsiteY3" fmla="*/ 1327105 h 2819633"/>
              <a:gd name="connsiteX4" fmla="*/ 7958157 w 7958157"/>
              <a:gd name="connsiteY4" fmla="*/ 2724099 h 2819633"/>
              <a:gd name="connsiteX5" fmla="*/ 7958157 w 7958157"/>
              <a:gd name="connsiteY5" fmla="*/ 2724099 h 2819633"/>
              <a:gd name="connsiteX6" fmla="*/ 5120829 w 7958157"/>
              <a:gd name="connsiteY6" fmla="*/ 2819633 h 2819633"/>
              <a:gd name="connsiteX7" fmla="*/ 1968196 w 7958157"/>
              <a:gd name="connsiteY7" fmla="*/ 2765042 h 2819633"/>
              <a:gd name="connsiteX8" fmla="*/ 643 w 7958157"/>
              <a:gd name="connsiteY8" fmla="*/ 1955890 h 2819633"/>
              <a:gd name="connsiteX9" fmla="*/ 2183333 w 7958157"/>
              <a:gd name="connsiteY9" fmla="*/ 17708 h 2819633"/>
              <a:gd name="connsiteX10" fmla="*/ 3044095 w 7958157"/>
              <a:gd name="connsiteY10" fmla="*/ 962174 h 2819633"/>
              <a:gd name="connsiteX11" fmla="*/ 3303402 w 7958157"/>
              <a:gd name="connsiteY11" fmla="*/ 1182095 h 2819633"/>
              <a:gd name="connsiteX12" fmla="*/ 4615863 w 7958157"/>
              <a:gd name="connsiteY12" fmla="*/ 1465574 h 2819633"/>
              <a:gd name="connsiteX13" fmla="*/ 5086338 w 7958157"/>
              <a:gd name="connsiteY13" fmla="*/ 1186167 h 2819633"/>
              <a:gd name="connsiteX0" fmla="*/ 6340686 w 9212505"/>
              <a:gd name="connsiteY0" fmla="*/ 1169764 h 2803230"/>
              <a:gd name="connsiteX1" fmla="*/ 8529248 w 9212505"/>
              <a:gd name="connsiteY1" fmla="*/ 1043514 h 2803230"/>
              <a:gd name="connsiteX2" fmla="*/ 8933099 w 9212505"/>
              <a:gd name="connsiteY2" fmla="*/ 1031296 h 2803230"/>
              <a:gd name="connsiteX3" fmla="*/ 9212505 w 9212505"/>
              <a:gd name="connsiteY3" fmla="*/ 1310702 h 2803230"/>
              <a:gd name="connsiteX4" fmla="*/ 9212505 w 9212505"/>
              <a:gd name="connsiteY4" fmla="*/ 2707696 h 2803230"/>
              <a:gd name="connsiteX5" fmla="*/ 9212505 w 9212505"/>
              <a:gd name="connsiteY5" fmla="*/ 2707696 h 2803230"/>
              <a:gd name="connsiteX6" fmla="*/ 6375177 w 9212505"/>
              <a:gd name="connsiteY6" fmla="*/ 2803230 h 2803230"/>
              <a:gd name="connsiteX7" fmla="*/ 3222544 w 9212505"/>
              <a:gd name="connsiteY7" fmla="*/ 2748639 h 2803230"/>
              <a:gd name="connsiteX8" fmla="*/ 349 w 9212505"/>
              <a:gd name="connsiteY8" fmla="*/ 1171659 h 2803230"/>
              <a:gd name="connsiteX9" fmla="*/ 3437681 w 9212505"/>
              <a:gd name="connsiteY9" fmla="*/ 1305 h 2803230"/>
              <a:gd name="connsiteX10" fmla="*/ 4298443 w 9212505"/>
              <a:gd name="connsiteY10" fmla="*/ 945771 h 2803230"/>
              <a:gd name="connsiteX11" fmla="*/ 4557750 w 9212505"/>
              <a:gd name="connsiteY11" fmla="*/ 1165692 h 2803230"/>
              <a:gd name="connsiteX12" fmla="*/ 5870211 w 9212505"/>
              <a:gd name="connsiteY12" fmla="*/ 1449171 h 2803230"/>
              <a:gd name="connsiteX13" fmla="*/ 6340686 w 9212505"/>
              <a:gd name="connsiteY13" fmla="*/ 1169764 h 2803230"/>
              <a:gd name="connsiteX0" fmla="*/ 6340686 w 9212505"/>
              <a:gd name="connsiteY0" fmla="*/ 1169764 h 2803230"/>
              <a:gd name="connsiteX1" fmla="*/ 8529248 w 9212505"/>
              <a:gd name="connsiteY1" fmla="*/ 1043514 h 2803230"/>
              <a:gd name="connsiteX2" fmla="*/ 8933099 w 9212505"/>
              <a:gd name="connsiteY2" fmla="*/ 1031296 h 2803230"/>
              <a:gd name="connsiteX3" fmla="*/ 9212505 w 9212505"/>
              <a:gd name="connsiteY3" fmla="*/ 1310702 h 2803230"/>
              <a:gd name="connsiteX4" fmla="*/ 9212505 w 9212505"/>
              <a:gd name="connsiteY4" fmla="*/ 2707696 h 2803230"/>
              <a:gd name="connsiteX5" fmla="*/ 9212505 w 9212505"/>
              <a:gd name="connsiteY5" fmla="*/ 2707696 h 2803230"/>
              <a:gd name="connsiteX6" fmla="*/ 6375177 w 9212505"/>
              <a:gd name="connsiteY6" fmla="*/ 2803230 h 2803230"/>
              <a:gd name="connsiteX7" fmla="*/ 3222544 w 9212505"/>
              <a:gd name="connsiteY7" fmla="*/ 2748639 h 2803230"/>
              <a:gd name="connsiteX8" fmla="*/ 349 w 9212505"/>
              <a:gd name="connsiteY8" fmla="*/ 1171659 h 2803230"/>
              <a:gd name="connsiteX9" fmla="*/ 3437681 w 9212505"/>
              <a:gd name="connsiteY9" fmla="*/ 1305 h 2803230"/>
              <a:gd name="connsiteX10" fmla="*/ 4298443 w 9212505"/>
              <a:gd name="connsiteY10" fmla="*/ 945771 h 2803230"/>
              <a:gd name="connsiteX11" fmla="*/ 4557750 w 9212505"/>
              <a:gd name="connsiteY11" fmla="*/ 1165692 h 2803230"/>
              <a:gd name="connsiteX12" fmla="*/ 5848946 w 9212505"/>
              <a:gd name="connsiteY12" fmla="*/ 1379368 h 2803230"/>
              <a:gd name="connsiteX13" fmla="*/ 6340686 w 9212505"/>
              <a:gd name="connsiteY13" fmla="*/ 1169764 h 2803230"/>
              <a:gd name="connsiteX0" fmla="*/ 6340686 w 9212505"/>
              <a:gd name="connsiteY0" fmla="*/ 1169754 h 2803220"/>
              <a:gd name="connsiteX1" fmla="*/ 8529248 w 9212505"/>
              <a:gd name="connsiteY1" fmla="*/ 1043504 h 2803220"/>
              <a:gd name="connsiteX2" fmla="*/ 8933099 w 9212505"/>
              <a:gd name="connsiteY2" fmla="*/ 1031286 h 2803220"/>
              <a:gd name="connsiteX3" fmla="*/ 9212505 w 9212505"/>
              <a:gd name="connsiteY3" fmla="*/ 1310692 h 2803220"/>
              <a:gd name="connsiteX4" fmla="*/ 9212505 w 9212505"/>
              <a:gd name="connsiteY4" fmla="*/ 2707686 h 2803220"/>
              <a:gd name="connsiteX5" fmla="*/ 9212505 w 9212505"/>
              <a:gd name="connsiteY5" fmla="*/ 2707686 h 2803220"/>
              <a:gd name="connsiteX6" fmla="*/ 6375177 w 9212505"/>
              <a:gd name="connsiteY6" fmla="*/ 2803220 h 2803220"/>
              <a:gd name="connsiteX7" fmla="*/ 3222544 w 9212505"/>
              <a:gd name="connsiteY7" fmla="*/ 2748629 h 2803220"/>
              <a:gd name="connsiteX8" fmla="*/ 349 w 9212505"/>
              <a:gd name="connsiteY8" fmla="*/ 1171649 h 2803220"/>
              <a:gd name="connsiteX9" fmla="*/ 3437681 w 9212505"/>
              <a:gd name="connsiteY9" fmla="*/ 1295 h 2803220"/>
              <a:gd name="connsiteX10" fmla="*/ 4298443 w 9212505"/>
              <a:gd name="connsiteY10" fmla="*/ 945761 h 2803220"/>
              <a:gd name="connsiteX11" fmla="*/ 4600280 w 9212505"/>
              <a:gd name="connsiteY11" fmla="*/ 1127607 h 2803220"/>
              <a:gd name="connsiteX12" fmla="*/ 5848946 w 9212505"/>
              <a:gd name="connsiteY12" fmla="*/ 1379358 h 2803220"/>
              <a:gd name="connsiteX13" fmla="*/ 6340686 w 9212505"/>
              <a:gd name="connsiteY13" fmla="*/ 1169754 h 2803220"/>
              <a:gd name="connsiteX0" fmla="*/ 6340686 w 9212505"/>
              <a:gd name="connsiteY0" fmla="*/ 1170006 h 2803472"/>
              <a:gd name="connsiteX1" fmla="*/ 8529248 w 9212505"/>
              <a:gd name="connsiteY1" fmla="*/ 1043756 h 2803472"/>
              <a:gd name="connsiteX2" fmla="*/ 8933099 w 9212505"/>
              <a:gd name="connsiteY2" fmla="*/ 1031538 h 2803472"/>
              <a:gd name="connsiteX3" fmla="*/ 9212505 w 9212505"/>
              <a:gd name="connsiteY3" fmla="*/ 1310944 h 2803472"/>
              <a:gd name="connsiteX4" fmla="*/ 9212505 w 9212505"/>
              <a:gd name="connsiteY4" fmla="*/ 2707938 h 2803472"/>
              <a:gd name="connsiteX5" fmla="*/ 9212505 w 9212505"/>
              <a:gd name="connsiteY5" fmla="*/ 2707938 h 2803472"/>
              <a:gd name="connsiteX6" fmla="*/ 6375177 w 9212505"/>
              <a:gd name="connsiteY6" fmla="*/ 2803472 h 2803472"/>
              <a:gd name="connsiteX7" fmla="*/ 3222544 w 9212505"/>
              <a:gd name="connsiteY7" fmla="*/ 2748881 h 2803472"/>
              <a:gd name="connsiteX8" fmla="*/ 349 w 9212505"/>
              <a:gd name="connsiteY8" fmla="*/ 1171901 h 2803472"/>
              <a:gd name="connsiteX9" fmla="*/ 3437681 w 9212505"/>
              <a:gd name="connsiteY9" fmla="*/ 1547 h 2803472"/>
              <a:gd name="connsiteX10" fmla="*/ 4340973 w 9212505"/>
              <a:gd name="connsiteY10" fmla="*/ 926976 h 2803472"/>
              <a:gd name="connsiteX11" fmla="*/ 4600280 w 9212505"/>
              <a:gd name="connsiteY11" fmla="*/ 1127859 h 2803472"/>
              <a:gd name="connsiteX12" fmla="*/ 5848946 w 9212505"/>
              <a:gd name="connsiteY12" fmla="*/ 1379610 h 2803472"/>
              <a:gd name="connsiteX13" fmla="*/ 6340686 w 9212505"/>
              <a:gd name="connsiteY13" fmla="*/ 1170006 h 2803472"/>
              <a:gd name="connsiteX0" fmla="*/ 6393576 w 9265395"/>
              <a:gd name="connsiteY0" fmla="*/ 720807 h 2354273"/>
              <a:gd name="connsiteX1" fmla="*/ 8582138 w 9265395"/>
              <a:gd name="connsiteY1" fmla="*/ 594557 h 2354273"/>
              <a:gd name="connsiteX2" fmla="*/ 8985989 w 9265395"/>
              <a:gd name="connsiteY2" fmla="*/ 582339 h 2354273"/>
              <a:gd name="connsiteX3" fmla="*/ 9265395 w 9265395"/>
              <a:gd name="connsiteY3" fmla="*/ 861745 h 2354273"/>
              <a:gd name="connsiteX4" fmla="*/ 9265395 w 9265395"/>
              <a:gd name="connsiteY4" fmla="*/ 2258739 h 2354273"/>
              <a:gd name="connsiteX5" fmla="*/ 9265395 w 9265395"/>
              <a:gd name="connsiteY5" fmla="*/ 2258739 h 2354273"/>
              <a:gd name="connsiteX6" fmla="*/ 6428067 w 9265395"/>
              <a:gd name="connsiteY6" fmla="*/ 2354273 h 2354273"/>
              <a:gd name="connsiteX7" fmla="*/ 3275434 w 9265395"/>
              <a:gd name="connsiteY7" fmla="*/ 2299682 h 2354273"/>
              <a:gd name="connsiteX8" fmla="*/ 53239 w 9265395"/>
              <a:gd name="connsiteY8" fmla="*/ 722702 h 2354273"/>
              <a:gd name="connsiteX9" fmla="*/ 1491650 w 9265395"/>
              <a:gd name="connsiteY9" fmla="*/ 2892 h 2354273"/>
              <a:gd name="connsiteX10" fmla="*/ 4393863 w 9265395"/>
              <a:gd name="connsiteY10" fmla="*/ 477777 h 2354273"/>
              <a:gd name="connsiteX11" fmla="*/ 4653170 w 9265395"/>
              <a:gd name="connsiteY11" fmla="*/ 678660 h 2354273"/>
              <a:gd name="connsiteX12" fmla="*/ 5901836 w 9265395"/>
              <a:gd name="connsiteY12" fmla="*/ 930411 h 2354273"/>
              <a:gd name="connsiteX13" fmla="*/ 6393576 w 9265395"/>
              <a:gd name="connsiteY13" fmla="*/ 720807 h 2354273"/>
              <a:gd name="connsiteX0" fmla="*/ 6449393 w 9321212"/>
              <a:gd name="connsiteY0" fmla="*/ 682960 h 2316426"/>
              <a:gd name="connsiteX1" fmla="*/ 8637955 w 9321212"/>
              <a:gd name="connsiteY1" fmla="*/ 556710 h 2316426"/>
              <a:gd name="connsiteX2" fmla="*/ 9041806 w 9321212"/>
              <a:gd name="connsiteY2" fmla="*/ 544492 h 2316426"/>
              <a:gd name="connsiteX3" fmla="*/ 9321212 w 9321212"/>
              <a:gd name="connsiteY3" fmla="*/ 823898 h 2316426"/>
              <a:gd name="connsiteX4" fmla="*/ 9321212 w 9321212"/>
              <a:gd name="connsiteY4" fmla="*/ 2220892 h 2316426"/>
              <a:gd name="connsiteX5" fmla="*/ 9321212 w 9321212"/>
              <a:gd name="connsiteY5" fmla="*/ 2220892 h 2316426"/>
              <a:gd name="connsiteX6" fmla="*/ 6483884 w 9321212"/>
              <a:gd name="connsiteY6" fmla="*/ 2316426 h 2316426"/>
              <a:gd name="connsiteX7" fmla="*/ 3331251 w 9321212"/>
              <a:gd name="connsiteY7" fmla="*/ 2261835 h 2316426"/>
              <a:gd name="connsiteX8" fmla="*/ 109056 w 9321212"/>
              <a:gd name="connsiteY8" fmla="*/ 684855 h 2316426"/>
              <a:gd name="connsiteX9" fmla="*/ 1100900 w 9321212"/>
              <a:gd name="connsiteY9" fmla="*/ 3120 h 2316426"/>
              <a:gd name="connsiteX10" fmla="*/ 4449680 w 9321212"/>
              <a:gd name="connsiteY10" fmla="*/ 439930 h 2316426"/>
              <a:gd name="connsiteX11" fmla="*/ 4708987 w 9321212"/>
              <a:gd name="connsiteY11" fmla="*/ 640813 h 2316426"/>
              <a:gd name="connsiteX12" fmla="*/ 5957653 w 9321212"/>
              <a:gd name="connsiteY12" fmla="*/ 892564 h 2316426"/>
              <a:gd name="connsiteX13" fmla="*/ 6449393 w 9321212"/>
              <a:gd name="connsiteY13" fmla="*/ 682960 h 2316426"/>
              <a:gd name="connsiteX0" fmla="*/ 6449393 w 9321212"/>
              <a:gd name="connsiteY0" fmla="*/ 682823 h 2316289"/>
              <a:gd name="connsiteX1" fmla="*/ 8637955 w 9321212"/>
              <a:gd name="connsiteY1" fmla="*/ 556573 h 2316289"/>
              <a:gd name="connsiteX2" fmla="*/ 9041806 w 9321212"/>
              <a:gd name="connsiteY2" fmla="*/ 544355 h 2316289"/>
              <a:gd name="connsiteX3" fmla="*/ 9321212 w 9321212"/>
              <a:gd name="connsiteY3" fmla="*/ 823761 h 2316289"/>
              <a:gd name="connsiteX4" fmla="*/ 9321212 w 9321212"/>
              <a:gd name="connsiteY4" fmla="*/ 2220755 h 2316289"/>
              <a:gd name="connsiteX5" fmla="*/ 9321212 w 9321212"/>
              <a:gd name="connsiteY5" fmla="*/ 2220755 h 2316289"/>
              <a:gd name="connsiteX6" fmla="*/ 6483884 w 9321212"/>
              <a:gd name="connsiteY6" fmla="*/ 2316289 h 2316289"/>
              <a:gd name="connsiteX7" fmla="*/ 3331251 w 9321212"/>
              <a:gd name="connsiteY7" fmla="*/ 2261698 h 2316289"/>
              <a:gd name="connsiteX8" fmla="*/ 109056 w 9321212"/>
              <a:gd name="connsiteY8" fmla="*/ 684718 h 2316289"/>
              <a:gd name="connsiteX9" fmla="*/ 1100900 w 9321212"/>
              <a:gd name="connsiteY9" fmla="*/ 2983 h 2316289"/>
              <a:gd name="connsiteX10" fmla="*/ 4449680 w 9321212"/>
              <a:gd name="connsiteY10" fmla="*/ 439793 h 2316289"/>
              <a:gd name="connsiteX11" fmla="*/ 4673264 w 9321212"/>
              <a:gd name="connsiteY11" fmla="*/ 527069 h 2316289"/>
              <a:gd name="connsiteX12" fmla="*/ 4708987 w 9321212"/>
              <a:gd name="connsiteY12" fmla="*/ 640676 h 2316289"/>
              <a:gd name="connsiteX13" fmla="*/ 5957653 w 9321212"/>
              <a:gd name="connsiteY13" fmla="*/ 892427 h 2316289"/>
              <a:gd name="connsiteX14" fmla="*/ 6449393 w 9321212"/>
              <a:gd name="connsiteY14" fmla="*/ 682823 h 2316289"/>
              <a:gd name="connsiteX0" fmla="*/ 6423755 w 9295574"/>
              <a:gd name="connsiteY0" fmla="*/ 696385 h 2329851"/>
              <a:gd name="connsiteX1" fmla="*/ 8612317 w 9295574"/>
              <a:gd name="connsiteY1" fmla="*/ 570135 h 2329851"/>
              <a:gd name="connsiteX2" fmla="*/ 9016168 w 9295574"/>
              <a:gd name="connsiteY2" fmla="*/ 557917 h 2329851"/>
              <a:gd name="connsiteX3" fmla="*/ 9295574 w 9295574"/>
              <a:gd name="connsiteY3" fmla="*/ 837323 h 2329851"/>
              <a:gd name="connsiteX4" fmla="*/ 9295574 w 9295574"/>
              <a:gd name="connsiteY4" fmla="*/ 2234317 h 2329851"/>
              <a:gd name="connsiteX5" fmla="*/ 9295574 w 9295574"/>
              <a:gd name="connsiteY5" fmla="*/ 2234317 h 2329851"/>
              <a:gd name="connsiteX6" fmla="*/ 6458246 w 9295574"/>
              <a:gd name="connsiteY6" fmla="*/ 2329851 h 2329851"/>
              <a:gd name="connsiteX7" fmla="*/ 3305613 w 9295574"/>
              <a:gd name="connsiteY7" fmla="*/ 2275260 h 2329851"/>
              <a:gd name="connsiteX8" fmla="*/ 83418 w 9295574"/>
              <a:gd name="connsiteY8" fmla="*/ 698280 h 2329851"/>
              <a:gd name="connsiteX9" fmla="*/ 1075262 w 9295574"/>
              <a:gd name="connsiteY9" fmla="*/ 16545 h 2329851"/>
              <a:gd name="connsiteX10" fmla="*/ 2457019 w 9295574"/>
              <a:gd name="connsiteY10" fmla="*/ 237602 h 2329851"/>
              <a:gd name="connsiteX11" fmla="*/ 4647626 w 9295574"/>
              <a:gd name="connsiteY11" fmla="*/ 540631 h 2329851"/>
              <a:gd name="connsiteX12" fmla="*/ 4683349 w 9295574"/>
              <a:gd name="connsiteY12" fmla="*/ 654238 h 2329851"/>
              <a:gd name="connsiteX13" fmla="*/ 5932015 w 9295574"/>
              <a:gd name="connsiteY13" fmla="*/ 905989 h 2329851"/>
              <a:gd name="connsiteX14" fmla="*/ 6423755 w 9295574"/>
              <a:gd name="connsiteY14" fmla="*/ 696385 h 2329851"/>
              <a:gd name="connsiteX0" fmla="*/ 6423429 w 9295248"/>
              <a:gd name="connsiteY0" fmla="*/ 690895 h 2324361"/>
              <a:gd name="connsiteX1" fmla="*/ 8611991 w 9295248"/>
              <a:gd name="connsiteY1" fmla="*/ 564645 h 2324361"/>
              <a:gd name="connsiteX2" fmla="*/ 9015842 w 9295248"/>
              <a:gd name="connsiteY2" fmla="*/ 552427 h 2324361"/>
              <a:gd name="connsiteX3" fmla="*/ 9295248 w 9295248"/>
              <a:gd name="connsiteY3" fmla="*/ 831833 h 2324361"/>
              <a:gd name="connsiteX4" fmla="*/ 9295248 w 9295248"/>
              <a:gd name="connsiteY4" fmla="*/ 2228827 h 2324361"/>
              <a:gd name="connsiteX5" fmla="*/ 9295248 w 9295248"/>
              <a:gd name="connsiteY5" fmla="*/ 2228827 h 2324361"/>
              <a:gd name="connsiteX6" fmla="*/ 6457920 w 9295248"/>
              <a:gd name="connsiteY6" fmla="*/ 2324361 h 2324361"/>
              <a:gd name="connsiteX7" fmla="*/ 3305287 w 9295248"/>
              <a:gd name="connsiteY7" fmla="*/ 2269770 h 2324361"/>
              <a:gd name="connsiteX8" fmla="*/ 83092 w 9295248"/>
              <a:gd name="connsiteY8" fmla="*/ 692790 h 2324361"/>
              <a:gd name="connsiteX9" fmla="*/ 1074936 w 9295248"/>
              <a:gd name="connsiteY9" fmla="*/ 11055 h 2324361"/>
              <a:gd name="connsiteX10" fmla="*/ 2424796 w 9295248"/>
              <a:gd name="connsiteY10" fmla="*/ 289223 h 2324361"/>
              <a:gd name="connsiteX11" fmla="*/ 4647300 w 9295248"/>
              <a:gd name="connsiteY11" fmla="*/ 535141 h 2324361"/>
              <a:gd name="connsiteX12" fmla="*/ 4683023 w 9295248"/>
              <a:gd name="connsiteY12" fmla="*/ 648748 h 2324361"/>
              <a:gd name="connsiteX13" fmla="*/ 5931689 w 9295248"/>
              <a:gd name="connsiteY13" fmla="*/ 900499 h 2324361"/>
              <a:gd name="connsiteX14" fmla="*/ 6423429 w 9295248"/>
              <a:gd name="connsiteY14" fmla="*/ 690895 h 2324361"/>
              <a:gd name="connsiteX0" fmla="*/ 6426455 w 9298274"/>
              <a:gd name="connsiteY0" fmla="*/ 685724 h 2319190"/>
              <a:gd name="connsiteX1" fmla="*/ 8615017 w 9298274"/>
              <a:gd name="connsiteY1" fmla="*/ 559474 h 2319190"/>
              <a:gd name="connsiteX2" fmla="*/ 9018868 w 9298274"/>
              <a:gd name="connsiteY2" fmla="*/ 547256 h 2319190"/>
              <a:gd name="connsiteX3" fmla="*/ 9298274 w 9298274"/>
              <a:gd name="connsiteY3" fmla="*/ 826662 h 2319190"/>
              <a:gd name="connsiteX4" fmla="*/ 9298274 w 9298274"/>
              <a:gd name="connsiteY4" fmla="*/ 2223656 h 2319190"/>
              <a:gd name="connsiteX5" fmla="*/ 9298274 w 9298274"/>
              <a:gd name="connsiteY5" fmla="*/ 2223656 h 2319190"/>
              <a:gd name="connsiteX6" fmla="*/ 6460946 w 9298274"/>
              <a:gd name="connsiteY6" fmla="*/ 2319190 h 2319190"/>
              <a:gd name="connsiteX7" fmla="*/ 3308313 w 9298274"/>
              <a:gd name="connsiteY7" fmla="*/ 2264599 h 2319190"/>
              <a:gd name="connsiteX8" fmla="*/ 86118 w 9298274"/>
              <a:gd name="connsiteY8" fmla="*/ 687619 h 2319190"/>
              <a:gd name="connsiteX9" fmla="*/ 1077962 w 9298274"/>
              <a:gd name="connsiteY9" fmla="*/ 5884 h 2319190"/>
              <a:gd name="connsiteX10" fmla="*/ 2714901 w 9298274"/>
              <a:gd name="connsiteY10" fmla="*/ 366546 h 2319190"/>
              <a:gd name="connsiteX11" fmla="*/ 4650326 w 9298274"/>
              <a:gd name="connsiteY11" fmla="*/ 529970 h 2319190"/>
              <a:gd name="connsiteX12" fmla="*/ 4686049 w 9298274"/>
              <a:gd name="connsiteY12" fmla="*/ 643577 h 2319190"/>
              <a:gd name="connsiteX13" fmla="*/ 5934715 w 9298274"/>
              <a:gd name="connsiteY13" fmla="*/ 895328 h 2319190"/>
              <a:gd name="connsiteX14" fmla="*/ 6426455 w 9298274"/>
              <a:gd name="connsiteY14" fmla="*/ 685724 h 2319190"/>
              <a:gd name="connsiteX0" fmla="*/ 6426455 w 9298274"/>
              <a:gd name="connsiteY0" fmla="*/ 684778 h 2318244"/>
              <a:gd name="connsiteX1" fmla="*/ 8615017 w 9298274"/>
              <a:gd name="connsiteY1" fmla="*/ 558528 h 2318244"/>
              <a:gd name="connsiteX2" fmla="*/ 9018868 w 9298274"/>
              <a:gd name="connsiteY2" fmla="*/ 546310 h 2318244"/>
              <a:gd name="connsiteX3" fmla="*/ 9298274 w 9298274"/>
              <a:gd name="connsiteY3" fmla="*/ 825716 h 2318244"/>
              <a:gd name="connsiteX4" fmla="*/ 9298274 w 9298274"/>
              <a:gd name="connsiteY4" fmla="*/ 2222710 h 2318244"/>
              <a:gd name="connsiteX5" fmla="*/ 9298274 w 9298274"/>
              <a:gd name="connsiteY5" fmla="*/ 2222710 h 2318244"/>
              <a:gd name="connsiteX6" fmla="*/ 6460946 w 9298274"/>
              <a:gd name="connsiteY6" fmla="*/ 2318244 h 2318244"/>
              <a:gd name="connsiteX7" fmla="*/ 3308313 w 9298274"/>
              <a:gd name="connsiteY7" fmla="*/ 2263653 h 2318244"/>
              <a:gd name="connsiteX8" fmla="*/ 86118 w 9298274"/>
              <a:gd name="connsiteY8" fmla="*/ 686673 h 2318244"/>
              <a:gd name="connsiteX9" fmla="*/ 1077962 w 9298274"/>
              <a:gd name="connsiteY9" fmla="*/ 4938 h 2318244"/>
              <a:gd name="connsiteX10" fmla="*/ 2714901 w 9298274"/>
              <a:gd name="connsiteY10" fmla="*/ 365600 h 2318244"/>
              <a:gd name="connsiteX11" fmla="*/ 3289359 w 9298274"/>
              <a:gd name="connsiteY11" fmla="*/ 97517 h 2318244"/>
              <a:gd name="connsiteX12" fmla="*/ 4686049 w 9298274"/>
              <a:gd name="connsiteY12" fmla="*/ 642631 h 2318244"/>
              <a:gd name="connsiteX13" fmla="*/ 5934715 w 9298274"/>
              <a:gd name="connsiteY13" fmla="*/ 894382 h 2318244"/>
              <a:gd name="connsiteX14" fmla="*/ 6426455 w 9298274"/>
              <a:gd name="connsiteY14" fmla="*/ 684778 h 2318244"/>
              <a:gd name="connsiteX0" fmla="*/ 6426455 w 9298274"/>
              <a:gd name="connsiteY0" fmla="*/ 684778 h 2318244"/>
              <a:gd name="connsiteX1" fmla="*/ 8615017 w 9298274"/>
              <a:gd name="connsiteY1" fmla="*/ 558528 h 2318244"/>
              <a:gd name="connsiteX2" fmla="*/ 9018868 w 9298274"/>
              <a:gd name="connsiteY2" fmla="*/ 546310 h 2318244"/>
              <a:gd name="connsiteX3" fmla="*/ 9298274 w 9298274"/>
              <a:gd name="connsiteY3" fmla="*/ 825716 h 2318244"/>
              <a:gd name="connsiteX4" fmla="*/ 9298274 w 9298274"/>
              <a:gd name="connsiteY4" fmla="*/ 2222710 h 2318244"/>
              <a:gd name="connsiteX5" fmla="*/ 9298274 w 9298274"/>
              <a:gd name="connsiteY5" fmla="*/ 2222710 h 2318244"/>
              <a:gd name="connsiteX6" fmla="*/ 6460946 w 9298274"/>
              <a:gd name="connsiteY6" fmla="*/ 2318244 h 2318244"/>
              <a:gd name="connsiteX7" fmla="*/ 3308313 w 9298274"/>
              <a:gd name="connsiteY7" fmla="*/ 2263653 h 2318244"/>
              <a:gd name="connsiteX8" fmla="*/ 86118 w 9298274"/>
              <a:gd name="connsiteY8" fmla="*/ 686673 h 2318244"/>
              <a:gd name="connsiteX9" fmla="*/ 1077962 w 9298274"/>
              <a:gd name="connsiteY9" fmla="*/ 4938 h 2318244"/>
              <a:gd name="connsiteX10" fmla="*/ 2714901 w 9298274"/>
              <a:gd name="connsiteY10" fmla="*/ 365600 h 2318244"/>
              <a:gd name="connsiteX11" fmla="*/ 3289359 w 9298274"/>
              <a:gd name="connsiteY11" fmla="*/ 97517 h 2318244"/>
              <a:gd name="connsiteX12" fmla="*/ 4686049 w 9298274"/>
              <a:gd name="connsiteY12" fmla="*/ 642631 h 2318244"/>
              <a:gd name="connsiteX13" fmla="*/ 5934715 w 9298274"/>
              <a:gd name="connsiteY13" fmla="*/ 894382 h 2318244"/>
              <a:gd name="connsiteX14" fmla="*/ 6426455 w 9298274"/>
              <a:gd name="connsiteY14" fmla="*/ 684778 h 2318244"/>
              <a:gd name="connsiteX0" fmla="*/ 6426455 w 9298274"/>
              <a:gd name="connsiteY0" fmla="*/ 684778 h 2318244"/>
              <a:gd name="connsiteX1" fmla="*/ 8615017 w 9298274"/>
              <a:gd name="connsiteY1" fmla="*/ 558528 h 2318244"/>
              <a:gd name="connsiteX2" fmla="*/ 9018868 w 9298274"/>
              <a:gd name="connsiteY2" fmla="*/ 546310 h 2318244"/>
              <a:gd name="connsiteX3" fmla="*/ 9298274 w 9298274"/>
              <a:gd name="connsiteY3" fmla="*/ 825716 h 2318244"/>
              <a:gd name="connsiteX4" fmla="*/ 9298274 w 9298274"/>
              <a:gd name="connsiteY4" fmla="*/ 2222710 h 2318244"/>
              <a:gd name="connsiteX5" fmla="*/ 9298274 w 9298274"/>
              <a:gd name="connsiteY5" fmla="*/ 2222710 h 2318244"/>
              <a:gd name="connsiteX6" fmla="*/ 6460946 w 9298274"/>
              <a:gd name="connsiteY6" fmla="*/ 2318244 h 2318244"/>
              <a:gd name="connsiteX7" fmla="*/ 3308313 w 9298274"/>
              <a:gd name="connsiteY7" fmla="*/ 2263653 h 2318244"/>
              <a:gd name="connsiteX8" fmla="*/ 86118 w 9298274"/>
              <a:gd name="connsiteY8" fmla="*/ 686673 h 2318244"/>
              <a:gd name="connsiteX9" fmla="*/ 1077962 w 9298274"/>
              <a:gd name="connsiteY9" fmla="*/ 4938 h 2318244"/>
              <a:gd name="connsiteX10" fmla="*/ 2714901 w 9298274"/>
              <a:gd name="connsiteY10" fmla="*/ 365600 h 2318244"/>
              <a:gd name="connsiteX11" fmla="*/ 3289359 w 9298274"/>
              <a:gd name="connsiteY11" fmla="*/ 97517 h 2318244"/>
              <a:gd name="connsiteX12" fmla="*/ 4686049 w 9298274"/>
              <a:gd name="connsiteY12" fmla="*/ 642631 h 2318244"/>
              <a:gd name="connsiteX13" fmla="*/ 5934715 w 9298274"/>
              <a:gd name="connsiteY13" fmla="*/ 894382 h 2318244"/>
              <a:gd name="connsiteX14" fmla="*/ 6426455 w 9298274"/>
              <a:gd name="connsiteY14" fmla="*/ 684778 h 2318244"/>
              <a:gd name="connsiteX0" fmla="*/ 6426455 w 9298274"/>
              <a:gd name="connsiteY0" fmla="*/ 684778 h 2318244"/>
              <a:gd name="connsiteX1" fmla="*/ 8615017 w 9298274"/>
              <a:gd name="connsiteY1" fmla="*/ 558528 h 2318244"/>
              <a:gd name="connsiteX2" fmla="*/ 9018868 w 9298274"/>
              <a:gd name="connsiteY2" fmla="*/ 546310 h 2318244"/>
              <a:gd name="connsiteX3" fmla="*/ 9298274 w 9298274"/>
              <a:gd name="connsiteY3" fmla="*/ 825716 h 2318244"/>
              <a:gd name="connsiteX4" fmla="*/ 9298274 w 9298274"/>
              <a:gd name="connsiteY4" fmla="*/ 2222710 h 2318244"/>
              <a:gd name="connsiteX5" fmla="*/ 9298274 w 9298274"/>
              <a:gd name="connsiteY5" fmla="*/ 2222710 h 2318244"/>
              <a:gd name="connsiteX6" fmla="*/ 6460946 w 9298274"/>
              <a:gd name="connsiteY6" fmla="*/ 2318244 h 2318244"/>
              <a:gd name="connsiteX7" fmla="*/ 3308313 w 9298274"/>
              <a:gd name="connsiteY7" fmla="*/ 2263653 h 2318244"/>
              <a:gd name="connsiteX8" fmla="*/ 86118 w 9298274"/>
              <a:gd name="connsiteY8" fmla="*/ 686673 h 2318244"/>
              <a:gd name="connsiteX9" fmla="*/ 1077962 w 9298274"/>
              <a:gd name="connsiteY9" fmla="*/ 4938 h 2318244"/>
              <a:gd name="connsiteX10" fmla="*/ 2714901 w 9298274"/>
              <a:gd name="connsiteY10" fmla="*/ 365600 h 2318244"/>
              <a:gd name="connsiteX11" fmla="*/ 3289359 w 9298274"/>
              <a:gd name="connsiteY11" fmla="*/ 97517 h 2318244"/>
              <a:gd name="connsiteX12" fmla="*/ 4388337 w 9298274"/>
              <a:gd name="connsiteY12" fmla="*/ 52482 h 2318244"/>
              <a:gd name="connsiteX13" fmla="*/ 5934715 w 9298274"/>
              <a:gd name="connsiteY13" fmla="*/ 894382 h 2318244"/>
              <a:gd name="connsiteX14" fmla="*/ 6426455 w 9298274"/>
              <a:gd name="connsiteY14" fmla="*/ 684778 h 2318244"/>
              <a:gd name="connsiteX0" fmla="*/ 6426455 w 9298274"/>
              <a:gd name="connsiteY0" fmla="*/ 1636991 h 3270457"/>
              <a:gd name="connsiteX1" fmla="*/ 8615017 w 9298274"/>
              <a:gd name="connsiteY1" fmla="*/ 1510741 h 3270457"/>
              <a:gd name="connsiteX2" fmla="*/ 9018868 w 9298274"/>
              <a:gd name="connsiteY2" fmla="*/ 1498523 h 3270457"/>
              <a:gd name="connsiteX3" fmla="*/ 9298274 w 9298274"/>
              <a:gd name="connsiteY3" fmla="*/ 1777929 h 3270457"/>
              <a:gd name="connsiteX4" fmla="*/ 9298274 w 9298274"/>
              <a:gd name="connsiteY4" fmla="*/ 3174923 h 3270457"/>
              <a:gd name="connsiteX5" fmla="*/ 9298274 w 9298274"/>
              <a:gd name="connsiteY5" fmla="*/ 3174923 h 3270457"/>
              <a:gd name="connsiteX6" fmla="*/ 6460946 w 9298274"/>
              <a:gd name="connsiteY6" fmla="*/ 3270457 h 3270457"/>
              <a:gd name="connsiteX7" fmla="*/ 3308313 w 9298274"/>
              <a:gd name="connsiteY7" fmla="*/ 3215866 h 3270457"/>
              <a:gd name="connsiteX8" fmla="*/ 86118 w 9298274"/>
              <a:gd name="connsiteY8" fmla="*/ 1638886 h 3270457"/>
              <a:gd name="connsiteX9" fmla="*/ 1077962 w 9298274"/>
              <a:gd name="connsiteY9" fmla="*/ 957151 h 3270457"/>
              <a:gd name="connsiteX10" fmla="*/ 2714901 w 9298274"/>
              <a:gd name="connsiteY10" fmla="*/ 1317813 h 3270457"/>
              <a:gd name="connsiteX11" fmla="*/ 3289359 w 9298274"/>
              <a:gd name="connsiteY11" fmla="*/ 1049730 h 3270457"/>
              <a:gd name="connsiteX12" fmla="*/ 4388337 w 9298274"/>
              <a:gd name="connsiteY12" fmla="*/ 1004695 h 3270457"/>
              <a:gd name="connsiteX13" fmla="*/ 4541849 w 9298274"/>
              <a:gd name="connsiteY13" fmla="*/ 0 h 3270457"/>
              <a:gd name="connsiteX14" fmla="*/ 6426455 w 9298274"/>
              <a:gd name="connsiteY14" fmla="*/ 1636991 h 3270457"/>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388337 w 9298274"/>
              <a:gd name="connsiteY12" fmla="*/ 1398324 h 3664086"/>
              <a:gd name="connsiteX13" fmla="*/ 4541849 w 9298274"/>
              <a:gd name="connsiteY13" fmla="*/ 393629 h 3664086"/>
              <a:gd name="connsiteX14" fmla="*/ 4640185 w 9298274"/>
              <a:gd name="connsiteY14"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388337 w 9298274"/>
              <a:gd name="connsiteY12" fmla="*/ 1398324 h 3664086"/>
              <a:gd name="connsiteX13" fmla="*/ 4020854 w 9298274"/>
              <a:gd name="connsiteY13" fmla="*/ 254024 h 3664086"/>
              <a:gd name="connsiteX14" fmla="*/ 4640185 w 9298274"/>
              <a:gd name="connsiteY14"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388337 w 9298274"/>
              <a:gd name="connsiteY12" fmla="*/ 1398324 h 3664086"/>
              <a:gd name="connsiteX13" fmla="*/ 4020854 w 9298274"/>
              <a:gd name="connsiteY13" fmla="*/ 254024 h 3664086"/>
              <a:gd name="connsiteX14" fmla="*/ 4640185 w 9298274"/>
              <a:gd name="connsiteY14"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388337 w 9298274"/>
              <a:gd name="connsiteY12" fmla="*/ 1398324 h 3664086"/>
              <a:gd name="connsiteX13" fmla="*/ 4020854 w 9298274"/>
              <a:gd name="connsiteY13" fmla="*/ 254024 h 3664086"/>
              <a:gd name="connsiteX14" fmla="*/ 4640185 w 9298274"/>
              <a:gd name="connsiteY14"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388337 w 9298274"/>
              <a:gd name="connsiteY12" fmla="*/ 1398324 h 3664086"/>
              <a:gd name="connsiteX13" fmla="*/ 4020854 w 9298274"/>
              <a:gd name="connsiteY13" fmla="*/ 254024 h 3664086"/>
              <a:gd name="connsiteX14" fmla="*/ 3906047 w 9298274"/>
              <a:gd name="connsiteY14" fmla="*/ 313827 h 3664086"/>
              <a:gd name="connsiteX15" fmla="*/ 4640185 w 9298274"/>
              <a:gd name="connsiteY15"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388337 w 9298274"/>
              <a:gd name="connsiteY12" fmla="*/ 1398324 h 3664086"/>
              <a:gd name="connsiteX13" fmla="*/ 4020854 w 9298274"/>
              <a:gd name="connsiteY13" fmla="*/ 254024 h 3664086"/>
              <a:gd name="connsiteX14" fmla="*/ 3906047 w 9298274"/>
              <a:gd name="connsiteY14" fmla="*/ 313827 h 3664086"/>
              <a:gd name="connsiteX15" fmla="*/ 4640185 w 9298274"/>
              <a:gd name="connsiteY15"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388337 w 9298274"/>
              <a:gd name="connsiteY12" fmla="*/ 1398324 h 3664086"/>
              <a:gd name="connsiteX13" fmla="*/ 4074017 w 9298274"/>
              <a:gd name="connsiteY13" fmla="*/ 304789 h 3664086"/>
              <a:gd name="connsiteX14" fmla="*/ 3906047 w 9298274"/>
              <a:gd name="connsiteY14" fmla="*/ 313827 h 3664086"/>
              <a:gd name="connsiteX15" fmla="*/ 4640185 w 9298274"/>
              <a:gd name="connsiteY15"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533368 w 9298274"/>
              <a:gd name="connsiteY12" fmla="*/ 808790 h 3664086"/>
              <a:gd name="connsiteX13" fmla="*/ 4388337 w 9298274"/>
              <a:gd name="connsiteY13" fmla="*/ 1398324 h 3664086"/>
              <a:gd name="connsiteX14" fmla="*/ 4074017 w 9298274"/>
              <a:gd name="connsiteY14" fmla="*/ 304789 h 3664086"/>
              <a:gd name="connsiteX15" fmla="*/ 3906047 w 9298274"/>
              <a:gd name="connsiteY15" fmla="*/ 313827 h 3664086"/>
              <a:gd name="connsiteX16" fmla="*/ 4640185 w 9298274"/>
              <a:gd name="connsiteY16"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533368 w 9298274"/>
              <a:gd name="connsiteY12" fmla="*/ 808790 h 3664086"/>
              <a:gd name="connsiteX13" fmla="*/ 4420235 w 9298274"/>
              <a:gd name="connsiteY13" fmla="*/ 497236 h 3664086"/>
              <a:gd name="connsiteX14" fmla="*/ 4074017 w 9298274"/>
              <a:gd name="connsiteY14" fmla="*/ 304789 h 3664086"/>
              <a:gd name="connsiteX15" fmla="*/ 3906047 w 9298274"/>
              <a:gd name="connsiteY15" fmla="*/ 313827 h 3664086"/>
              <a:gd name="connsiteX16" fmla="*/ 4640185 w 9298274"/>
              <a:gd name="connsiteY16"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533368 w 9298274"/>
              <a:gd name="connsiteY12" fmla="*/ 808790 h 3664086"/>
              <a:gd name="connsiteX13" fmla="*/ 4420235 w 9298274"/>
              <a:gd name="connsiteY13" fmla="*/ 497236 h 3664086"/>
              <a:gd name="connsiteX14" fmla="*/ 4074017 w 9298274"/>
              <a:gd name="connsiteY14" fmla="*/ 304789 h 3664086"/>
              <a:gd name="connsiteX15" fmla="*/ 3704029 w 9298274"/>
              <a:gd name="connsiteY15" fmla="*/ 263062 h 3664086"/>
              <a:gd name="connsiteX16" fmla="*/ 4640185 w 9298274"/>
              <a:gd name="connsiteY16"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533368 w 9298274"/>
              <a:gd name="connsiteY12" fmla="*/ 808790 h 3664086"/>
              <a:gd name="connsiteX13" fmla="*/ 4420235 w 9298274"/>
              <a:gd name="connsiteY13" fmla="*/ 497236 h 3664086"/>
              <a:gd name="connsiteX14" fmla="*/ 4116547 w 9298274"/>
              <a:gd name="connsiteY14" fmla="*/ 355554 h 3664086"/>
              <a:gd name="connsiteX15" fmla="*/ 3704029 w 9298274"/>
              <a:gd name="connsiteY15" fmla="*/ 263062 h 3664086"/>
              <a:gd name="connsiteX16" fmla="*/ 4640185 w 9298274"/>
              <a:gd name="connsiteY16"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533368 w 9298274"/>
              <a:gd name="connsiteY12" fmla="*/ 808790 h 3664086"/>
              <a:gd name="connsiteX13" fmla="*/ 4420235 w 9298274"/>
              <a:gd name="connsiteY13" fmla="*/ 497236 h 3664086"/>
              <a:gd name="connsiteX14" fmla="*/ 4116547 w 9298274"/>
              <a:gd name="connsiteY14" fmla="*/ 355554 h 3664086"/>
              <a:gd name="connsiteX15" fmla="*/ 3704029 w 9298274"/>
              <a:gd name="connsiteY15" fmla="*/ 263062 h 3664086"/>
              <a:gd name="connsiteX16" fmla="*/ 4640185 w 9298274"/>
              <a:gd name="connsiteY16"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533368 w 9298274"/>
              <a:gd name="connsiteY12" fmla="*/ 808790 h 3664086"/>
              <a:gd name="connsiteX13" fmla="*/ 4377705 w 9298274"/>
              <a:gd name="connsiteY13" fmla="*/ 630495 h 3664086"/>
              <a:gd name="connsiteX14" fmla="*/ 4116547 w 9298274"/>
              <a:gd name="connsiteY14" fmla="*/ 355554 h 3664086"/>
              <a:gd name="connsiteX15" fmla="*/ 3704029 w 9298274"/>
              <a:gd name="connsiteY15" fmla="*/ 263062 h 3664086"/>
              <a:gd name="connsiteX16" fmla="*/ 4640185 w 9298274"/>
              <a:gd name="connsiteY16"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363247 w 9298274"/>
              <a:gd name="connsiteY12" fmla="*/ 719951 h 3664086"/>
              <a:gd name="connsiteX13" fmla="*/ 4377705 w 9298274"/>
              <a:gd name="connsiteY13" fmla="*/ 630495 h 3664086"/>
              <a:gd name="connsiteX14" fmla="*/ 4116547 w 9298274"/>
              <a:gd name="connsiteY14" fmla="*/ 355554 h 3664086"/>
              <a:gd name="connsiteX15" fmla="*/ 3704029 w 9298274"/>
              <a:gd name="connsiteY15" fmla="*/ 263062 h 3664086"/>
              <a:gd name="connsiteX16" fmla="*/ 4640185 w 9298274"/>
              <a:gd name="connsiteY16" fmla="*/ 0 h 3664086"/>
              <a:gd name="connsiteX0" fmla="*/ 4640185 w 9298274"/>
              <a:gd name="connsiteY0" fmla="*/ 0 h 3664086"/>
              <a:gd name="connsiteX1" fmla="*/ 8615017 w 9298274"/>
              <a:gd name="connsiteY1" fmla="*/ 1904370 h 3664086"/>
              <a:gd name="connsiteX2" fmla="*/ 9018868 w 9298274"/>
              <a:gd name="connsiteY2" fmla="*/ 1892152 h 3664086"/>
              <a:gd name="connsiteX3" fmla="*/ 9298274 w 9298274"/>
              <a:gd name="connsiteY3" fmla="*/ 2171558 h 3664086"/>
              <a:gd name="connsiteX4" fmla="*/ 9298274 w 9298274"/>
              <a:gd name="connsiteY4" fmla="*/ 3568552 h 3664086"/>
              <a:gd name="connsiteX5" fmla="*/ 9298274 w 9298274"/>
              <a:gd name="connsiteY5" fmla="*/ 3568552 h 3664086"/>
              <a:gd name="connsiteX6" fmla="*/ 6460946 w 9298274"/>
              <a:gd name="connsiteY6" fmla="*/ 3664086 h 3664086"/>
              <a:gd name="connsiteX7" fmla="*/ 3308313 w 9298274"/>
              <a:gd name="connsiteY7" fmla="*/ 3609495 h 3664086"/>
              <a:gd name="connsiteX8" fmla="*/ 86118 w 9298274"/>
              <a:gd name="connsiteY8" fmla="*/ 2032515 h 3664086"/>
              <a:gd name="connsiteX9" fmla="*/ 1077962 w 9298274"/>
              <a:gd name="connsiteY9" fmla="*/ 1350780 h 3664086"/>
              <a:gd name="connsiteX10" fmla="*/ 2714901 w 9298274"/>
              <a:gd name="connsiteY10" fmla="*/ 1711442 h 3664086"/>
              <a:gd name="connsiteX11" fmla="*/ 3289359 w 9298274"/>
              <a:gd name="connsiteY11" fmla="*/ 1443359 h 3664086"/>
              <a:gd name="connsiteX12" fmla="*/ 4363247 w 9298274"/>
              <a:gd name="connsiteY12" fmla="*/ 719951 h 3664086"/>
              <a:gd name="connsiteX13" fmla="*/ 4377705 w 9298274"/>
              <a:gd name="connsiteY13" fmla="*/ 630495 h 3664086"/>
              <a:gd name="connsiteX14" fmla="*/ 4116547 w 9298274"/>
              <a:gd name="connsiteY14" fmla="*/ 355554 h 3664086"/>
              <a:gd name="connsiteX15" fmla="*/ 3704029 w 9298274"/>
              <a:gd name="connsiteY15" fmla="*/ 263062 h 3664086"/>
              <a:gd name="connsiteX16" fmla="*/ 4640185 w 9298274"/>
              <a:gd name="connsiteY16" fmla="*/ 0 h 3664086"/>
              <a:gd name="connsiteX0" fmla="*/ 4822096 w 9480185"/>
              <a:gd name="connsiteY0" fmla="*/ 0 h 3664086"/>
              <a:gd name="connsiteX1" fmla="*/ 8796928 w 9480185"/>
              <a:gd name="connsiteY1" fmla="*/ 1904370 h 3664086"/>
              <a:gd name="connsiteX2" fmla="*/ 9200779 w 9480185"/>
              <a:gd name="connsiteY2" fmla="*/ 1892152 h 3664086"/>
              <a:gd name="connsiteX3" fmla="*/ 9480185 w 9480185"/>
              <a:gd name="connsiteY3" fmla="*/ 2171558 h 3664086"/>
              <a:gd name="connsiteX4" fmla="*/ 9480185 w 9480185"/>
              <a:gd name="connsiteY4" fmla="*/ 3568552 h 3664086"/>
              <a:gd name="connsiteX5" fmla="*/ 9480185 w 9480185"/>
              <a:gd name="connsiteY5" fmla="*/ 3568552 h 3664086"/>
              <a:gd name="connsiteX6" fmla="*/ 6642857 w 9480185"/>
              <a:gd name="connsiteY6" fmla="*/ 3664086 h 3664086"/>
              <a:gd name="connsiteX7" fmla="*/ 279191 w 9480185"/>
              <a:gd name="connsiteY7" fmla="*/ 3412779 h 3664086"/>
              <a:gd name="connsiteX8" fmla="*/ 268029 w 9480185"/>
              <a:gd name="connsiteY8" fmla="*/ 2032515 h 3664086"/>
              <a:gd name="connsiteX9" fmla="*/ 1259873 w 9480185"/>
              <a:gd name="connsiteY9" fmla="*/ 1350780 h 3664086"/>
              <a:gd name="connsiteX10" fmla="*/ 2896812 w 9480185"/>
              <a:gd name="connsiteY10" fmla="*/ 1711442 h 3664086"/>
              <a:gd name="connsiteX11" fmla="*/ 3471270 w 9480185"/>
              <a:gd name="connsiteY11" fmla="*/ 1443359 h 3664086"/>
              <a:gd name="connsiteX12" fmla="*/ 4545158 w 9480185"/>
              <a:gd name="connsiteY12" fmla="*/ 719951 h 3664086"/>
              <a:gd name="connsiteX13" fmla="*/ 4559616 w 9480185"/>
              <a:gd name="connsiteY13" fmla="*/ 630495 h 3664086"/>
              <a:gd name="connsiteX14" fmla="*/ 4298458 w 9480185"/>
              <a:gd name="connsiteY14" fmla="*/ 355554 h 3664086"/>
              <a:gd name="connsiteX15" fmla="*/ 3885940 w 9480185"/>
              <a:gd name="connsiteY15" fmla="*/ 263062 h 3664086"/>
              <a:gd name="connsiteX16" fmla="*/ 4822096 w 9480185"/>
              <a:gd name="connsiteY16" fmla="*/ 0 h 3664086"/>
              <a:gd name="connsiteX0" fmla="*/ 4822096 w 9480185"/>
              <a:gd name="connsiteY0" fmla="*/ 0 h 3664086"/>
              <a:gd name="connsiteX1" fmla="*/ 8796928 w 9480185"/>
              <a:gd name="connsiteY1" fmla="*/ 1904370 h 3664086"/>
              <a:gd name="connsiteX2" fmla="*/ 9200779 w 9480185"/>
              <a:gd name="connsiteY2" fmla="*/ 1892152 h 3664086"/>
              <a:gd name="connsiteX3" fmla="*/ 9480185 w 9480185"/>
              <a:gd name="connsiteY3" fmla="*/ 2171558 h 3664086"/>
              <a:gd name="connsiteX4" fmla="*/ 9480185 w 9480185"/>
              <a:gd name="connsiteY4" fmla="*/ 3568552 h 3664086"/>
              <a:gd name="connsiteX5" fmla="*/ 9480185 w 9480185"/>
              <a:gd name="connsiteY5" fmla="*/ 3568552 h 3664086"/>
              <a:gd name="connsiteX6" fmla="*/ 6642857 w 9480185"/>
              <a:gd name="connsiteY6" fmla="*/ 3664086 h 3664086"/>
              <a:gd name="connsiteX7" fmla="*/ 279191 w 9480185"/>
              <a:gd name="connsiteY7" fmla="*/ 3412779 h 3664086"/>
              <a:gd name="connsiteX8" fmla="*/ 268029 w 9480185"/>
              <a:gd name="connsiteY8" fmla="*/ 2032515 h 3664086"/>
              <a:gd name="connsiteX9" fmla="*/ 1259873 w 9480185"/>
              <a:gd name="connsiteY9" fmla="*/ 1350780 h 3664086"/>
              <a:gd name="connsiteX10" fmla="*/ 2896812 w 9480185"/>
              <a:gd name="connsiteY10" fmla="*/ 1711442 h 3664086"/>
              <a:gd name="connsiteX11" fmla="*/ 3471270 w 9480185"/>
              <a:gd name="connsiteY11" fmla="*/ 1443359 h 3664086"/>
              <a:gd name="connsiteX12" fmla="*/ 4545158 w 9480185"/>
              <a:gd name="connsiteY12" fmla="*/ 719951 h 3664086"/>
              <a:gd name="connsiteX13" fmla="*/ 4559616 w 9480185"/>
              <a:gd name="connsiteY13" fmla="*/ 630495 h 3664086"/>
              <a:gd name="connsiteX14" fmla="*/ 4298458 w 9480185"/>
              <a:gd name="connsiteY14" fmla="*/ 355554 h 3664086"/>
              <a:gd name="connsiteX15" fmla="*/ 3811512 w 9480185"/>
              <a:gd name="connsiteY15" fmla="*/ 148839 h 3664086"/>
              <a:gd name="connsiteX16" fmla="*/ 4822096 w 9480185"/>
              <a:gd name="connsiteY16" fmla="*/ 0 h 3664086"/>
              <a:gd name="connsiteX0" fmla="*/ 4822096 w 9480185"/>
              <a:gd name="connsiteY0" fmla="*/ 0 h 3664086"/>
              <a:gd name="connsiteX1" fmla="*/ 8796928 w 9480185"/>
              <a:gd name="connsiteY1" fmla="*/ 1904370 h 3664086"/>
              <a:gd name="connsiteX2" fmla="*/ 9200779 w 9480185"/>
              <a:gd name="connsiteY2" fmla="*/ 1892152 h 3664086"/>
              <a:gd name="connsiteX3" fmla="*/ 9480185 w 9480185"/>
              <a:gd name="connsiteY3" fmla="*/ 2171558 h 3664086"/>
              <a:gd name="connsiteX4" fmla="*/ 9480185 w 9480185"/>
              <a:gd name="connsiteY4" fmla="*/ 3568552 h 3664086"/>
              <a:gd name="connsiteX5" fmla="*/ 9480185 w 9480185"/>
              <a:gd name="connsiteY5" fmla="*/ 3568552 h 3664086"/>
              <a:gd name="connsiteX6" fmla="*/ 6642857 w 9480185"/>
              <a:gd name="connsiteY6" fmla="*/ 3664086 h 3664086"/>
              <a:gd name="connsiteX7" fmla="*/ 279191 w 9480185"/>
              <a:gd name="connsiteY7" fmla="*/ 3412779 h 3664086"/>
              <a:gd name="connsiteX8" fmla="*/ 268029 w 9480185"/>
              <a:gd name="connsiteY8" fmla="*/ 2032515 h 3664086"/>
              <a:gd name="connsiteX9" fmla="*/ 1259873 w 9480185"/>
              <a:gd name="connsiteY9" fmla="*/ 1350780 h 3664086"/>
              <a:gd name="connsiteX10" fmla="*/ 2896812 w 9480185"/>
              <a:gd name="connsiteY10" fmla="*/ 1711442 h 3664086"/>
              <a:gd name="connsiteX11" fmla="*/ 3471270 w 9480185"/>
              <a:gd name="connsiteY11" fmla="*/ 1443359 h 3664086"/>
              <a:gd name="connsiteX12" fmla="*/ 4545158 w 9480185"/>
              <a:gd name="connsiteY12" fmla="*/ 719951 h 3664086"/>
              <a:gd name="connsiteX13" fmla="*/ 4559616 w 9480185"/>
              <a:gd name="connsiteY13" fmla="*/ 630495 h 3664086"/>
              <a:gd name="connsiteX14" fmla="*/ 4340988 w 9480185"/>
              <a:gd name="connsiteY14" fmla="*/ 317480 h 3664086"/>
              <a:gd name="connsiteX15" fmla="*/ 3811512 w 9480185"/>
              <a:gd name="connsiteY15" fmla="*/ 148839 h 3664086"/>
              <a:gd name="connsiteX16" fmla="*/ 4822096 w 9480185"/>
              <a:gd name="connsiteY16" fmla="*/ 0 h 3664086"/>
              <a:gd name="connsiteX0" fmla="*/ 4822096 w 9480185"/>
              <a:gd name="connsiteY0" fmla="*/ 0 h 3664086"/>
              <a:gd name="connsiteX1" fmla="*/ 8796928 w 9480185"/>
              <a:gd name="connsiteY1" fmla="*/ 1904370 h 3664086"/>
              <a:gd name="connsiteX2" fmla="*/ 9200779 w 9480185"/>
              <a:gd name="connsiteY2" fmla="*/ 1892152 h 3664086"/>
              <a:gd name="connsiteX3" fmla="*/ 9480185 w 9480185"/>
              <a:gd name="connsiteY3" fmla="*/ 2171558 h 3664086"/>
              <a:gd name="connsiteX4" fmla="*/ 9480185 w 9480185"/>
              <a:gd name="connsiteY4" fmla="*/ 3568552 h 3664086"/>
              <a:gd name="connsiteX5" fmla="*/ 9480185 w 9480185"/>
              <a:gd name="connsiteY5" fmla="*/ 3568552 h 3664086"/>
              <a:gd name="connsiteX6" fmla="*/ 6642857 w 9480185"/>
              <a:gd name="connsiteY6" fmla="*/ 3664086 h 3664086"/>
              <a:gd name="connsiteX7" fmla="*/ 279191 w 9480185"/>
              <a:gd name="connsiteY7" fmla="*/ 3412779 h 3664086"/>
              <a:gd name="connsiteX8" fmla="*/ 268029 w 9480185"/>
              <a:gd name="connsiteY8" fmla="*/ 2032515 h 3664086"/>
              <a:gd name="connsiteX9" fmla="*/ 1259873 w 9480185"/>
              <a:gd name="connsiteY9" fmla="*/ 1350780 h 3664086"/>
              <a:gd name="connsiteX10" fmla="*/ 2896812 w 9480185"/>
              <a:gd name="connsiteY10" fmla="*/ 1711442 h 3664086"/>
              <a:gd name="connsiteX11" fmla="*/ 3471270 w 9480185"/>
              <a:gd name="connsiteY11" fmla="*/ 1443359 h 3664086"/>
              <a:gd name="connsiteX12" fmla="*/ 4545158 w 9480185"/>
              <a:gd name="connsiteY12" fmla="*/ 719951 h 3664086"/>
              <a:gd name="connsiteX13" fmla="*/ 4559616 w 9480185"/>
              <a:gd name="connsiteY13" fmla="*/ 630495 h 3664086"/>
              <a:gd name="connsiteX14" fmla="*/ 4372886 w 9480185"/>
              <a:gd name="connsiteY14" fmla="*/ 279406 h 3664086"/>
              <a:gd name="connsiteX15" fmla="*/ 3811512 w 9480185"/>
              <a:gd name="connsiteY15" fmla="*/ 148839 h 3664086"/>
              <a:gd name="connsiteX16" fmla="*/ 4822096 w 9480185"/>
              <a:gd name="connsiteY16" fmla="*/ 0 h 3664086"/>
              <a:gd name="connsiteX0" fmla="*/ 4822096 w 9480185"/>
              <a:gd name="connsiteY0" fmla="*/ 0 h 3664086"/>
              <a:gd name="connsiteX1" fmla="*/ 8796928 w 9480185"/>
              <a:gd name="connsiteY1" fmla="*/ 1904370 h 3664086"/>
              <a:gd name="connsiteX2" fmla="*/ 9200779 w 9480185"/>
              <a:gd name="connsiteY2" fmla="*/ 1892152 h 3664086"/>
              <a:gd name="connsiteX3" fmla="*/ 9480185 w 9480185"/>
              <a:gd name="connsiteY3" fmla="*/ 2171558 h 3664086"/>
              <a:gd name="connsiteX4" fmla="*/ 9480185 w 9480185"/>
              <a:gd name="connsiteY4" fmla="*/ 3568552 h 3664086"/>
              <a:gd name="connsiteX5" fmla="*/ 9480185 w 9480185"/>
              <a:gd name="connsiteY5" fmla="*/ 3568552 h 3664086"/>
              <a:gd name="connsiteX6" fmla="*/ 6642857 w 9480185"/>
              <a:gd name="connsiteY6" fmla="*/ 3664086 h 3664086"/>
              <a:gd name="connsiteX7" fmla="*/ 279191 w 9480185"/>
              <a:gd name="connsiteY7" fmla="*/ 3412779 h 3664086"/>
              <a:gd name="connsiteX8" fmla="*/ 268029 w 9480185"/>
              <a:gd name="connsiteY8" fmla="*/ 2032515 h 3664086"/>
              <a:gd name="connsiteX9" fmla="*/ 1259873 w 9480185"/>
              <a:gd name="connsiteY9" fmla="*/ 1350780 h 3664086"/>
              <a:gd name="connsiteX10" fmla="*/ 2896812 w 9480185"/>
              <a:gd name="connsiteY10" fmla="*/ 1711442 h 3664086"/>
              <a:gd name="connsiteX11" fmla="*/ 3471270 w 9480185"/>
              <a:gd name="connsiteY11" fmla="*/ 1443359 h 3664086"/>
              <a:gd name="connsiteX12" fmla="*/ 4545158 w 9480185"/>
              <a:gd name="connsiteY12" fmla="*/ 719951 h 3664086"/>
              <a:gd name="connsiteX13" fmla="*/ 4559616 w 9480185"/>
              <a:gd name="connsiteY13" fmla="*/ 630495 h 3664086"/>
              <a:gd name="connsiteX14" fmla="*/ 4372886 w 9480185"/>
              <a:gd name="connsiteY14" fmla="*/ 279406 h 3664086"/>
              <a:gd name="connsiteX15" fmla="*/ 3885940 w 9480185"/>
              <a:gd name="connsiteY15" fmla="*/ 212296 h 3664086"/>
              <a:gd name="connsiteX16" fmla="*/ 4822096 w 9480185"/>
              <a:gd name="connsiteY16" fmla="*/ 0 h 3664086"/>
              <a:gd name="connsiteX0" fmla="*/ 4822096 w 9480185"/>
              <a:gd name="connsiteY0" fmla="*/ 0 h 3568552"/>
              <a:gd name="connsiteX1" fmla="*/ 8796928 w 9480185"/>
              <a:gd name="connsiteY1" fmla="*/ 1904370 h 3568552"/>
              <a:gd name="connsiteX2" fmla="*/ 9200779 w 9480185"/>
              <a:gd name="connsiteY2" fmla="*/ 1892152 h 3568552"/>
              <a:gd name="connsiteX3" fmla="*/ 9480185 w 9480185"/>
              <a:gd name="connsiteY3" fmla="*/ 2171558 h 3568552"/>
              <a:gd name="connsiteX4" fmla="*/ 9480185 w 9480185"/>
              <a:gd name="connsiteY4" fmla="*/ 3568552 h 3568552"/>
              <a:gd name="connsiteX5" fmla="*/ 9480185 w 9480185"/>
              <a:gd name="connsiteY5" fmla="*/ 3568552 h 3568552"/>
              <a:gd name="connsiteX6" fmla="*/ 2262243 w 9480185"/>
              <a:gd name="connsiteY6" fmla="*/ 2985098 h 3568552"/>
              <a:gd name="connsiteX7" fmla="*/ 279191 w 9480185"/>
              <a:gd name="connsiteY7" fmla="*/ 3412779 h 3568552"/>
              <a:gd name="connsiteX8" fmla="*/ 268029 w 9480185"/>
              <a:gd name="connsiteY8" fmla="*/ 2032515 h 3568552"/>
              <a:gd name="connsiteX9" fmla="*/ 1259873 w 9480185"/>
              <a:gd name="connsiteY9" fmla="*/ 1350780 h 3568552"/>
              <a:gd name="connsiteX10" fmla="*/ 2896812 w 9480185"/>
              <a:gd name="connsiteY10" fmla="*/ 1711442 h 3568552"/>
              <a:gd name="connsiteX11" fmla="*/ 3471270 w 9480185"/>
              <a:gd name="connsiteY11" fmla="*/ 1443359 h 3568552"/>
              <a:gd name="connsiteX12" fmla="*/ 4545158 w 9480185"/>
              <a:gd name="connsiteY12" fmla="*/ 719951 h 3568552"/>
              <a:gd name="connsiteX13" fmla="*/ 4559616 w 9480185"/>
              <a:gd name="connsiteY13" fmla="*/ 630495 h 3568552"/>
              <a:gd name="connsiteX14" fmla="*/ 4372886 w 9480185"/>
              <a:gd name="connsiteY14" fmla="*/ 279406 h 3568552"/>
              <a:gd name="connsiteX15" fmla="*/ 3885940 w 9480185"/>
              <a:gd name="connsiteY15" fmla="*/ 212296 h 3568552"/>
              <a:gd name="connsiteX16" fmla="*/ 4822096 w 9480185"/>
              <a:gd name="connsiteY16" fmla="*/ 0 h 3568552"/>
              <a:gd name="connsiteX0" fmla="*/ 4822096 w 9480185"/>
              <a:gd name="connsiteY0" fmla="*/ 0 h 3568552"/>
              <a:gd name="connsiteX1" fmla="*/ 8796928 w 9480185"/>
              <a:gd name="connsiteY1" fmla="*/ 1904370 h 3568552"/>
              <a:gd name="connsiteX2" fmla="*/ 9200779 w 9480185"/>
              <a:gd name="connsiteY2" fmla="*/ 1892152 h 3568552"/>
              <a:gd name="connsiteX3" fmla="*/ 9480185 w 9480185"/>
              <a:gd name="connsiteY3" fmla="*/ 2171558 h 3568552"/>
              <a:gd name="connsiteX4" fmla="*/ 9480185 w 9480185"/>
              <a:gd name="connsiteY4" fmla="*/ 3568552 h 3568552"/>
              <a:gd name="connsiteX5" fmla="*/ 5897013 w 9480185"/>
              <a:gd name="connsiteY5" fmla="*/ 1531587 h 3568552"/>
              <a:gd name="connsiteX6" fmla="*/ 2262243 w 9480185"/>
              <a:gd name="connsiteY6" fmla="*/ 2985098 h 3568552"/>
              <a:gd name="connsiteX7" fmla="*/ 279191 w 9480185"/>
              <a:gd name="connsiteY7" fmla="*/ 3412779 h 3568552"/>
              <a:gd name="connsiteX8" fmla="*/ 268029 w 9480185"/>
              <a:gd name="connsiteY8" fmla="*/ 2032515 h 3568552"/>
              <a:gd name="connsiteX9" fmla="*/ 1259873 w 9480185"/>
              <a:gd name="connsiteY9" fmla="*/ 1350780 h 3568552"/>
              <a:gd name="connsiteX10" fmla="*/ 2896812 w 9480185"/>
              <a:gd name="connsiteY10" fmla="*/ 1711442 h 3568552"/>
              <a:gd name="connsiteX11" fmla="*/ 3471270 w 9480185"/>
              <a:gd name="connsiteY11" fmla="*/ 1443359 h 3568552"/>
              <a:gd name="connsiteX12" fmla="*/ 4545158 w 9480185"/>
              <a:gd name="connsiteY12" fmla="*/ 719951 h 3568552"/>
              <a:gd name="connsiteX13" fmla="*/ 4559616 w 9480185"/>
              <a:gd name="connsiteY13" fmla="*/ 630495 h 3568552"/>
              <a:gd name="connsiteX14" fmla="*/ 4372886 w 9480185"/>
              <a:gd name="connsiteY14" fmla="*/ 279406 h 3568552"/>
              <a:gd name="connsiteX15" fmla="*/ 3885940 w 9480185"/>
              <a:gd name="connsiteY15" fmla="*/ 212296 h 3568552"/>
              <a:gd name="connsiteX16" fmla="*/ 4822096 w 9480185"/>
              <a:gd name="connsiteY16" fmla="*/ 0 h 3568552"/>
              <a:gd name="connsiteX0" fmla="*/ 4822096 w 9480185"/>
              <a:gd name="connsiteY0" fmla="*/ 0 h 3568552"/>
              <a:gd name="connsiteX1" fmla="*/ 8796928 w 9480185"/>
              <a:gd name="connsiteY1" fmla="*/ 1904370 h 3568552"/>
              <a:gd name="connsiteX2" fmla="*/ 9200779 w 9480185"/>
              <a:gd name="connsiteY2" fmla="*/ 1892152 h 3568552"/>
              <a:gd name="connsiteX3" fmla="*/ 9480185 w 9480185"/>
              <a:gd name="connsiteY3" fmla="*/ 2171558 h 3568552"/>
              <a:gd name="connsiteX4" fmla="*/ 9480185 w 9480185"/>
              <a:gd name="connsiteY4" fmla="*/ 3568552 h 3568552"/>
              <a:gd name="connsiteX5" fmla="*/ 6983497 w 9480185"/>
              <a:gd name="connsiteY5" fmla="*/ 1494410 h 3568552"/>
              <a:gd name="connsiteX6" fmla="*/ 5897013 w 9480185"/>
              <a:gd name="connsiteY6" fmla="*/ 1531587 h 3568552"/>
              <a:gd name="connsiteX7" fmla="*/ 2262243 w 9480185"/>
              <a:gd name="connsiteY7" fmla="*/ 2985098 h 3568552"/>
              <a:gd name="connsiteX8" fmla="*/ 279191 w 9480185"/>
              <a:gd name="connsiteY8" fmla="*/ 3412779 h 3568552"/>
              <a:gd name="connsiteX9" fmla="*/ 268029 w 9480185"/>
              <a:gd name="connsiteY9" fmla="*/ 2032515 h 3568552"/>
              <a:gd name="connsiteX10" fmla="*/ 1259873 w 9480185"/>
              <a:gd name="connsiteY10" fmla="*/ 1350780 h 3568552"/>
              <a:gd name="connsiteX11" fmla="*/ 2896812 w 9480185"/>
              <a:gd name="connsiteY11" fmla="*/ 1711442 h 3568552"/>
              <a:gd name="connsiteX12" fmla="*/ 3471270 w 9480185"/>
              <a:gd name="connsiteY12" fmla="*/ 1443359 h 3568552"/>
              <a:gd name="connsiteX13" fmla="*/ 4545158 w 9480185"/>
              <a:gd name="connsiteY13" fmla="*/ 719951 h 3568552"/>
              <a:gd name="connsiteX14" fmla="*/ 4559616 w 9480185"/>
              <a:gd name="connsiteY14" fmla="*/ 630495 h 3568552"/>
              <a:gd name="connsiteX15" fmla="*/ 4372886 w 9480185"/>
              <a:gd name="connsiteY15" fmla="*/ 279406 h 3568552"/>
              <a:gd name="connsiteX16" fmla="*/ 3885940 w 9480185"/>
              <a:gd name="connsiteY16" fmla="*/ 212296 h 3568552"/>
              <a:gd name="connsiteX17" fmla="*/ 4822096 w 9480185"/>
              <a:gd name="connsiteY17" fmla="*/ 0 h 3568552"/>
              <a:gd name="connsiteX0" fmla="*/ 4822096 w 9480185"/>
              <a:gd name="connsiteY0" fmla="*/ 0 h 3412779"/>
              <a:gd name="connsiteX1" fmla="*/ 8796928 w 9480185"/>
              <a:gd name="connsiteY1" fmla="*/ 1904370 h 3412779"/>
              <a:gd name="connsiteX2" fmla="*/ 9200779 w 9480185"/>
              <a:gd name="connsiteY2" fmla="*/ 1892152 h 3412779"/>
              <a:gd name="connsiteX3" fmla="*/ 9480185 w 9480185"/>
              <a:gd name="connsiteY3" fmla="*/ 2171558 h 3412779"/>
              <a:gd name="connsiteX4" fmla="*/ 6673190 w 9480185"/>
              <a:gd name="connsiteY4" fmla="*/ 2267686 h 3412779"/>
              <a:gd name="connsiteX5" fmla="*/ 6983497 w 9480185"/>
              <a:gd name="connsiteY5" fmla="*/ 1494410 h 3412779"/>
              <a:gd name="connsiteX6" fmla="*/ 5897013 w 9480185"/>
              <a:gd name="connsiteY6" fmla="*/ 1531587 h 3412779"/>
              <a:gd name="connsiteX7" fmla="*/ 2262243 w 9480185"/>
              <a:gd name="connsiteY7" fmla="*/ 2985098 h 3412779"/>
              <a:gd name="connsiteX8" fmla="*/ 279191 w 9480185"/>
              <a:gd name="connsiteY8" fmla="*/ 3412779 h 3412779"/>
              <a:gd name="connsiteX9" fmla="*/ 268029 w 9480185"/>
              <a:gd name="connsiteY9" fmla="*/ 2032515 h 3412779"/>
              <a:gd name="connsiteX10" fmla="*/ 1259873 w 9480185"/>
              <a:gd name="connsiteY10" fmla="*/ 1350780 h 3412779"/>
              <a:gd name="connsiteX11" fmla="*/ 2896812 w 9480185"/>
              <a:gd name="connsiteY11" fmla="*/ 1711442 h 3412779"/>
              <a:gd name="connsiteX12" fmla="*/ 3471270 w 9480185"/>
              <a:gd name="connsiteY12" fmla="*/ 1443359 h 3412779"/>
              <a:gd name="connsiteX13" fmla="*/ 4545158 w 9480185"/>
              <a:gd name="connsiteY13" fmla="*/ 719951 h 3412779"/>
              <a:gd name="connsiteX14" fmla="*/ 4559616 w 9480185"/>
              <a:gd name="connsiteY14" fmla="*/ 630495 h 3412779"/>
              <a:gd name="connsiteX15" fmla="*/ 4372886 w 9480185"/>
              <a:gd name="connsiteY15" fmla="*/ 279406 h 3412779"/>
              <a:gd name="connsiteX16" fmla="*/ 3885940 w 9480185"/>
              <a:gd name="connsiteY16" fmla="*/ 212296 h 3412779"/>
              <a:gd name="connsiteX17" fmla="*/ 4822096 w 9480185"/>
              <a:gd name="connsiteY17" fmla="*/ 0 h 3412779"/>
              <a:gd name="connsiteX0" fmla="*/ 4822096 w 9480185"/>
              <a:gd name="connsiteY0" fmla="*/ 0 h 3412779"/>
              <a:gd name="connsiteX1" fmla="*/ 8796928 w 9480185"/>
              <a:gd name="connsiteY1" fmla="*/ 1904370 h 3412779"/>
              <a:gd name="connsiteX2" fmla="*/ 9200779 w 9480185"/>
              <a:gd name="connsiteY2" fmla="*/ 1892152 h 3412779"/>
              <a:gd name="connsiteX3" fmla="*/ 9480185 w 9480185"/>
              <a:gd name="connsiteY3" fmla="*/ 2171558 h 3412779"/>
              <a:gd name="connsiteX4" fmla="*/ 6673190 w 9480185"/>
              <a:gd name="connsiteY4" fmla="*/ 2267686 h 3412779"/>
              <a:gd name="connsiteX5" fmla="*/ 6983497 w 9480185"/>
              <a:gd name="connsiteY5" fmla="*/ 1494410 h 3412779"/>
              <a:gd name="connsiteX6" fmla="*/ 5897013 w 9480185"/>
              <a:gd name="connsiteY6" fmla="*/ 1531587 h 3412779"/>
              <a:gd name="connsiteX7" fmla="*/ 2262243 w 9480185"/>
              <a:gd name="connsiteY7" fmla="*/ 2985098 h 3412779"/>
              <a:gd name="connsiteX8" fmla="*/ 279191 w 9480185"/>
              <a:gd name="connsiteY8" fmla="*/ 3412779 h 3412779"/>
              <a:gd name="connsiteX9" fmla="*/ 268029 w 9480185"/>
              <a:gd name="connsiteY9" fmla="*/ 2032515 h 3412779"/>
              <a:gd name="connsiteX10" fmla="*/ 1259873 w 9480185"/>
              <a:gd name="connsiteY10" fmla="*/ 1350780 h 3412779"/>
              <a:gd name="connsiteX11" fmla="*/ 2896812 w 9480185"/>
              <a:gd name="connsiteY11" fmla="*/ 1711442 h 3412779"/>
              <a:gd name="connsiteX12" fmla="*/ 3471270 w 9480185"/>
              <a:gd name="connsiteY12" fmla="*/ 1443359 h 3412779"/>
              <a:gd name="connsiteX13" fmla="*/ 4545158 w 9480185"/>
              <a:gd name="connsiteY13" fmla="*/ 719951 h 3412779"/>
              <a:gd name="connsiteX14" fmla="*/ 4559616 w 9480185"/>
              <a:gd name="connsiteY14" fmla="*/ 630495 h 3412779"/>
              <a:gd name="connsiteX15" fmla="*/ 4372886 w 9480185"/>
              <a:gd name="connsiteY15" fmla="*/ 279406 h 3412779"/>
              <a:gd name="connsiteX16" fmla="*/ 3885940 w 9480185"/>
              <a:gd name="connsiteY16" fmla="*/ 212296 h 3412779"/>
              <a:gd name="connsiteX17" fmla="*/ 4822096 w 9480185"/>
              <a:gd name="connsiteY17" fmla="*/ 0 h 3412779"/>
              <a:gd name="connsiteX0" fmla="*/ 4822096 w 9480185"/>
              <a:gd name="connsiteY0" fmla="*/ 0 h 3412779"/>
              <a:gd name="connsiteX1" fmla="*/ 8796928 w 9480185"/>
              <a:gd name="connsiteY1" fmla="*/ 1904370 h 3412779"/>
              <a:gd name="connsiteX2" fmla="*/ 9200779 w 9480185"/>
              <a:gd name="connsiteY2" fmla="*/ 1892152 h 3412779"/>
              <a:gd name="connsiteX3" fmla="*/ 9480185 w 9480185"/>
              <a:gd name="connsiteY3" fmla="*/ 2171558 h 3412779"/>
              <a:gd name="connsiteX4" fmla="*/ 6673190 w 9480185"/>
              <a:gd name="connsiteY4" fmla="*/ 2267686 h 3412779"/>
              <a:gd name="connsiteX5" fmla="*/ 6983497 w 9480185"/>
              <a:gd name="connsiteY5" fmla="*/ 1494410 h 3412779"/>
              <a:gd name="connsiteX6" fmla="*/ 5897013 w 9480185"/>
              <a:gd name="connsiteY6" fmla="*/ 1531587 h 3412779"/>
              <a:gd name="connsiteX7" fmla="*/ 2262243 w 9480185"/>
              <a:gd name="connsiteY7" fmla="*/ 2985098 h 3412779"/>
              <a:gd name="connsiteX8" fmla="*/ 279191 w 9480185"/>
              <a:gd name="connsiteY8" fmla="*/ 3412779 h 3412779"/>
              <a:gd name="connsiteX9" fmla="*/ 268029 w 9480185"/>
              <a:gd name="connsiteY9" fmla="*/ 2032515 h 3412779"/>
              <a:gd name="connsiteX10" fmla="*/ 1259873 w 9480185"/>
              <a:gd name="connsiteY10" fmla="*/ 1350780 h 3412779"/>
              <a:gd name="connsiteX11" fmla="*/ 2896812 w 9480185"/>
              <a:gd name="connsiteY11" fmla="*/ 1711442 h 3412779"/>
              <a:gd name="connsiteX12" fmla="*/ 3471270 w 9480185"/>
              <a:gd name="connsiteY12" fmla="*/ 1443359 h 3412779"/>
              <a:gd name="connsiteX13" fmla="*/ 4545158 w 9480185"/>
              <a:gd name="connsiteY13" fmla="*/ 719951 h 3412779"/>
              <a:gd name="connsiteX14" fmla="*/ 4559616 w 9480185"/>
              <a:gd name="connsiteY14" fmla="*/ 630495 h 3412779"/>
              <a:gd name="connsiteX15" fmla="*/ 4372886 w 9480185"/>
              <a:gd name="connsiteY15" fmla="*/ 279406 h 3412779"/>
              <a:gd name="connsiteX16" fmla="*/ 3885940 w 9480185"/>
              <a:gd name="connsiteY16" fmla="*/ 212296 h 3412779"/>
              <a:gd name="connsiteX17" fmla="*/ 4822096 w 9480185"/>
              <a:gd name="connsiteY17" fmla="*/ 0 h 3412779"/>
              <a:gd name="connsiteX0" fmla="*/ 4822096 w 9480185"/>
              <a:gd name="connsiteY0" fmla="*/ 0 h 3412779"/>
              <a:gd name="connsiteX1" fmla="*/ 6638519 w 9480185"/>
              <a:gd name="connsiteY1" fmla="*/ 1377678 h 3412779"/>
              <a:gd name="connsiteX2" fmla="*/ 9200779 w 9480185"/>
              <a:gd name="connsiteY2" fmla="*/ 1892152 h 3412779"/>
              <a:gd name="connsiteX3" fmla="*/ 9480185 w 9480185"/>
              <a:gd name="connsiteY3" fmla="*/ 2171558 h 3412779"/>
              <a:gd name="connsiteX4" fmla="*/ 6673190 w 9480185"/>
              <a:gd name="connsiteY4" fmla="*/ 2267686 h 3412779"/>
              <a:gd name="connsiteX5" fmla="*/ 6983497 w 9480185"/>
              <a:gd name="connsiteY5" fmla="*/ 1494410 h 3412779"/>
              <a:gd name="connsiteX6" fmla="*/ 5897013 w 9480185"/>
              <a:gd name="connsiteY6" fmla="*/ 1531587 h 3412779"/>
              <a:gd name="connsiteX7" fmla="*/ 2262243 w 9480185"/>
              <a:gd name="connsiteY7" fmla="*/ 2985098 h 3412779"/>
              <a:gd name="connsiteX8" fmla="*/ 279191 w 9480185"/>
              <a:gd name="connsiteY8" fmla="*/ 3412779 h 3412779"/>
              <a:gd name="connsiteX9" fmla="*/ 268029 w 9480185"/>
              <a:gd name="connsiteY9" fmla="*/ 2032515 h 3412779"/>
              <a:gd name="connsiteX10" fmla="*/ 1259873 w 9480185"/>
              <a:gd name="connsiteY10" fmla="*/ 1350780 h 3412779"/>
              <a:gd name="connsiteX11" fmla="*/ 2896812 w 9480185"/>
              <a:gd name="connsiteY11" fmla="*/ 1711442 h 3412779"/>
              <a:gd name="connsiteX12" fmla="*/ 3471270 w 9480185"/>
              <a:gd name="connsiteY12" fmla="*/ 1443359 h 3412779"/>
              <a:gd name="connsiteX13" fmla="*/ 4545158 w 9480185"/>
              <a:gd name="connsiteY13" fmla="*/ 719951 h 3412779"/>
              <a:gd name="connsiteX14" fmla="*/ 4559616 w 9480185"/>
              <a:gd name="connsiteY14" fmla="*/ 630495 h 3412779"/>
              <a:gd name="connsiteX15" fmla="*/ 4372886 w 9480185"/>
              <a:gd name="connsiteY15" fmla="*/ 279406 h 3412779"/>
              <a:gd name="connsiteX16" fmla="*/ 3885940 w 9480185"/>
              <a:gd name="connsiteY16" fmla="*/ 212296 h 3412779"/>
              <a:gd name="connsiteX17" fmla="*/ 4822096 w 9480185"/>
              <a:gd name="connsiteY17" fmla="*/ 0 h 3412779"/>
              <a:gd name="connsiteX0" fmla="*/ 4822096 w 9480185"/>
              <a:gd name="connsiteY0" fmla="*/ 0 h 3412779"/>
              <a:gd name="connsiteX1" fmla="*/ 6638519 w 9480185"/>
              <a:gd name="connsiteY1" fmla="*/ 1377678 h 3412779"/>
              <a:gd name="connsiteX2" fmla="*/ 7063634 w 9480185"/>
              <a:gd name="connsiteY2" fmla="*/ 1473337 h 3412779"/>
              <a:gd name="connsiteX3" fmla="*/ 9480185 w 9480185"/>
              <a:gd name="connsiteY3" fmla="*/ 2171558 h 3412779"/>
              <a:gd name="connsiteX4" fmla="*/ 6673190 w 9480185"/>
              <a:gd name="connsiteY4" fmla="*/ 2267686 h 3412779"/>
              <a:gd name="connsiteX5" fmla="*/ 6983497 w 9480185"/>
              <a:gd name="connsiteY5" fmla="*/ 1494410 h 3412779"/>
              <a:gd name="connsiteX6" fmla="*/ 5897013 w 9480185"/>
              <a:gd name="connsiteY6" fmla="*/ 1531587 h 3412779"/>
              <a:gd name="connsiteX7" fmla="*/ 2262243 w 9480185"/>
              <a:gd name="connsiteY7" fmla="*/ 2985098 h 3412779"/>
              <a:gd name="connsiteX8" fmla="*/ 279191 w 9480185"/>
              <a:gd name="connsiteY8" fmla="*/ 3412779 h 3412779"/>
              <a:gd name="connsiteX9" fmla="*/ 268029 w 9480185"/>
              <a:gd name="connsiteY9" fmla="*/ 2032515 h 3412779"/>
              <a:gd name="connsiteX10" fmla="*/ 1259873 w 9480185"/>
              <a:gd name="connsiteY10" fmla="*/ 1350780 h 3412779"/>
              <a:gd name="connsiteX11" fmla="*/ 2896812 w 9480185"/>
              <a:gd name="connsiteY11" fmla="*/ 1711442 h 3412779"/>
              <a:gd name="connsiteX12" fmla="*/ 3471270 w 9480185"/>
              <a:gd name="connsiteY12" fmla="*/ 1443359 h 3412779"/>
              <a:gd name="connsiteX13" fmla="*/ 4545158 w 9480185"/>
              <a:gd name="connsiteY13" fmla="*/ 719951 h 3412779"/>
              <a:gd name="connsiteX14" fmla="*/ 4559616 w 9480185"/>
              <a:gd name="connsiteY14" fmla="*/ 630495 h 3412779"/>
              <a:gd name="connsiteX15" fmla="*/ 4372886 w 9480185"/>
              <a:gd name="connsiteY15" fmla="*/ 279406 h 3412779"/>
              <a:gd name="connsiteX16" fmla="*/ 3885940 w 9480185"/>
              <a:gd name="connsiteY16" fmla="*/ 212296 h 3412779"/>
              <a:gd name="connsiteX17" fmla="*/ 4822096 w 9480185"/>
              <a:gd name="connsiteY17" fmla="*/ 0 h 3412779"/>
              <a:gd name="connsiteX0" fmla="*/ 4822096 w 9480185"/>
              <a:gd name="connsiteY0" fmla="*/ 0 h 3412779"/>
              <a:gd name="connsiteX1" fmla="*/ 6638519 w 9480185"/>
              <a:gd name="connsiteY1" fmla="*/ 1377678 h 3412779"/>
              <a:gd name="connsiteX2" fmla="*/ 7063634 w 9480185"/>
              <a:gd name="connsiteY2" fmla="*/ 1473337 h 3412779"/>
              <a:gd name="connsiteX3" fmla="*/ 9480185 w 9480185"/>
              <a:gd name="connsiteY3" fmla="*/ 2171558 h 3412779"/>
              <a:gd name="connsiteX4" fmla="*/ 6673190 w 9480185"/>
              <a:gd name="connsiteY4" fmla="*/ 2267686 h 3412779"/>
              <a:gd name="connsiteX5" fmla="*/ 4771925 w 9480185"/>
              <a:gd name="connsiteY5" fmla="*/ 2522411 h 3412779"/>
              <a:gd name="connsiteX6" fmla="*/ 5897013 w 9480185"/>
              <a:gd name="connsiteY6" fmla="*/ 1531587 h 3412779"/>
              <a:gd name="connsiteX7" fmla="*/ 2262243 w 9480185"/>
              <a:gd name="connsiteY7" fmla="*/ 2985098 h 3412779"/>
              <a:gd name="connsiteX8" fmla="*/ 279191 w 9480185"/>
              <a:gd name="connsiteY8" fmla="*/ 3412779 h 3412779"/>
              <a:gd name="connsiteX9" fmla="*/ 268029 w 9480185"/>
              <a:gd name="connsiteY9" fmla="*/ 2032515 h 3412779"/>
              <a:gd name="connsiteX10" fmla="*/ 1259873 w 9480185"/>
              <a:gd name="connsiteY10" fmla="*/ 1350780 h 3412779"/>
              <a:gd name="connsiteX11" fmla="*/ 2896812 w 9480185"/>
              <a:gd name="connsiteY11" fmla="*/ 1711442 h 3412779"/>
              <a:gd name="connsiteX12" fmla="*/ 3471270 w 9480185"/>
              <a:gd name="connsiteY12" fmla="*/ 1443359 h 3412779"/>
              <a:gd name="connsiteX13" fmla="*/ 4545158 w 9480185"/>
              <a:gd name="connsiteY13" fmla="*/ 719951 h 3412779"/>
              <a:gd name="connsiteX14" fmla="*/ 4559616 w 9480185"/>
              <a:gd name="connsiteY14" fmla="*/ 630495 h 3412779"/>
              <a:gd name="connsiteX15" fmla="*/ 4372886 w 9480185"/>
              <a:gd name="connsiteY15" fmla="*/ 279406 h 3412779"/>
              <a:gd name="connsiteX16" fmla="*/ 3885940 w 9480185"/>
              <a:gd name="connsiteY16" fmla="*/ 212296 h 3412779"/>
              <a:gd name="connsiteX17" fmla="*/ 4822096 w 9480185"/>
              <a:gd name="connsiteY17" fmla="*/ 0 h 3412779"/>
              <a:gd name="connsiteX0" fmla="*/ 4822096 w 9480185"/>
              <a:gd name="connsiteY0" fmla="*/ 0 h 3412779"/>
              <a:gd name="connsiteX1" fmla="*/ 6638519 w 9480185"/>
              <a:gd name="connsiteY1" fmla="*/ 1377678 h 3412779"/>
              <a:gd name="connsiteX2" fmla="*/ 7063634 w 9480185"/>
              <a:gd name="connsiteY2" fmla="*/ 1473337 h 3412779"/>
              <a:gd name="connsiteX3" fmla="*/ 9480185 w 9480185"/>
              <a:gd name="connsiteY3" fmla="*/ 2171558 h 3412779"/>
              <a:gd name="connsiteX4" fmla="*/ 6364845 w 9480185"/>
              <a:gd name="connsiteY4" fmla="*/ 2045587 h 3412779"/>
              <a:gd name="connsiteX5" fmla="*/ 4771925 w 9480185"/>
              <a:gd name="connsiteY5" fmla="*/ 2522411 h 3412779"/>
              <a:gd name="connsiteX6" fmla="*/ 5897013 w 9480185"/>
              <a:gd name="connsiteY6" fmla="*/ 1531587 h 3412779"/>
              <a:gd name="connsiteX7" fmla="*/ 2262243 w 9480185"/>
              <a:gd name="connsiteY7" fmla="*/ 2985098 h 3412779"/>
              <a:gd name="connsiteX8" fmla="*/ 279191 w 9480185"/>
              <a:gd name="connsiteY8" fmla="*/ 3412779 h 3412779"/>
              <a:gd name="connsiteX9" fmla="*/ 268029 w 9480185"/>
              <a:gd name="connsiteY9" fmla="*/ 2032515 h 3412779"/>
              <a:gd name="connsiteX10" fmla="*/ 1259873 w 9480185"/>
              <a:gd name="connsiteY10" fmla="*/ 1350780 h 3412779"/>
              <a:gd name="connsiteX11" fmla="*/ 2896812 w 9480185"/>
              <a:gd name="connsiteY11" fmla="*/ 1711442 h 3412779"/>
              <a:gd name="connsiteX12" fmla="*/ 3471270 w 9480185"/>
              <a:gd name="connsiteY12" fmla="*/ 1443359 h 3412779"/>
              <a:gd name="connsiteX13" fmla="*/ 4545158 w 9480185"/>
              <a:gd name="connsiteY13" fmla="*/ 719951 h 3412779"/>
              <a:gd name="connsiteX14" fmla="*/ 4559616 w 9480185"/>
              <a:gd name="connsiteY14" fmla="*/ 630495 h 3412779"/>
              <a:gd name="connsiteX15" fmla="*/ 4372886 w 9480185"/>
              <a:gd name="connsiteY15" fmla="*/ 279406 h 3412779"/>
              <a:gd name="connsiteX16" fmla="*/ 3885940 w 9480185"/>
              <a:gd name="connsiteY16" fmla="*/ 212296 h 3412779"/>
              <a:gd name="connsiteX17" fmla="*/ 4822096 w 9480185"/>
              <a:gd name="connsiteY17" fmla="*/ 0 h 3412779"/>
              <a:gd name="connsiteX0" fmla="*/ 4822096 w 7151654"/>
              <a:gd name="connsiteY0" fmla="*/ 0 h 3412779"/>
              <a:gd name="connsiteX1" fmla="*/ 6638519 w 7151654"/>
              <a:gd name="connsiteY1" fmla="*/ 1377678 h 3412779"/>
              <a:gd name="connsiteX2" fmla="*/ 7063634 w 7151654"/>
              <a:gd name="connsiteY2" fmla="*/ 1473337 h 3412779"/>
              <a:gd name="connsiteX3" fmla="*/ 7151654 w 7151654"/>
              <a:gd name="connsiteY3" fmla="*/ 1835237 h 3412779"/>
              <a:gd name="connsiteX4" fmla="*/ 6364845 w 7151654"/>
              <a:gd name="connsiteY4" fmla="*/ 2045587 h 3412779"/>
              <a:gd name="connsiteX5" fmla="*/ 4771925 w 7151654"/>
              <a:gd name="connsiteY5" fmla="*/ 2522411 h 3412779"/>
              <a:gd name="connsiteX6" fmla="*/ 5897013 w 7151654"/>
              <a:gd name="connsiteY6" fmla="*/ 1531587 h 3412779"/>
              <a:gd name="connsiteX7" fmla="*/ 2262243 w 7151654"/>
              <a:gd name="connsiteY7" fmla="*/ 2985098 h 3412779"/>
              <a:gd name="connsiteX8" fmla="*/ 279191 w 7151654"/>
              <a:gd name="connsiteY8" fmla="*/ 3412779 h 3412779"/>
              <a:gd name="connsiteX9" fmla="*/ 268029 w 7151654"/>
              <a:gd name="connsiteY9" fmla="*/ 2032515 h 3412779"/>
              <a:gd name="connsiteX10" fmla="*/ 1259873 w 7151654"/>
              <a:gd name="connsiteY10" fmla="*/ 1350780 h 3412779"/>
              <a:gd name="connsiteX11" fmla="*/ 2896812 w 7151654"/>
              <a:gd name="connsiteY11" fmla="*/ 1711442 h 3412779"/>
              <a:gd name="connsiteX12" fmla="*/ 3471270 w 7151654"/>
              <a:gd name="connsiteY12" fmla="*/ 1443359 h 3412779"/>
              <a:gd name="connsiteX13" fmla="*/ 4545158 w 7151654"/>
              <a:gd name="connsiteY13" fmla="*/ 719951 h 3412779"/>
              <a:gd name="connsiteX14" fmla="*/ 4559616 w 7151654"/>
              <a:gd name="connsiteY14" fmla="*/ 630495 h 3412779"/>
              <a:gd name="connsiteX15" fmla="*/ 4372886 w 7151654"/>
              <a:gd name="connsiteY15" fmla="*/ 279406 h 3412779"/>
              <a:gd name="connsiteX16" fmla="*/ 3885940 w 7151654"/>
              <a:gd name="connsiteY16" fmla="*/ 212296 h 3412779"/>
              <a:gd name="connsiteX17" fmla="*/ 4822096 w 7151654"/>
              <a:gd name="connsiteY17" fmla="*/ 0 h 3412779"/>
              <a:gd name="connsiteX0" fmla="*/ 4822096 w 7151654"/>
              <a:gd name="connsiteY0" fmla="*/ 0 h 3412779"/>
              <a:gd name="connsiteX1" fmla="*/ 6638519 w 7151654"/>
              <a:gd name="connsiteY1" fmla="*/ 1377678 h 3412779"/>
              <a:gd name="connsiteX2" fmla="*/ 7063634 w 7151654"/>
              <a:gd name="connsiteY2" fmla="*/ 1473337 h 3412779"/>
              <a:gd name="connsiteX3" fmla="*/ 7151654 w 7151654"/>
              <a:gd name="connsiteY3" fmla="*/ 1835237 h 3412779"/>
              <a:gd name="connsiteX4" fmla="*/ 6364845 w 7151654"/>
              <a:gd name="connsiteY4" fmla="*/ 2045587 h 3412779"/>
              <a:gd name="connsiteX5" fmla="*/ 4771925 w 7151654"/>
              <a:gd name="connsiteY5" fmla="*/ 2522411 h 3412779"/>
              <a:gd name="connsiteX6" fmla="*/ 5897013 w 7151654"/>
              <a:gd name="connsiteY6" fmla="*/ 1531587 h 3412779"/>
              <a:gd name="connsiteX7" fmla="*/ 2262243 w 7151654"/>
              <a:gd name="connsiteY7" fmla="*/ 2985098 h 3412779"/>
              <a:gd name="connsiteX8" fmla="*/ 279191 w 7151654"/>
              <a:gd name="connsiteY8" fmla="*/ 3412779 h 3412779"/>
              <a:gd name="connsiteX9" fmla="*/ 268029 w 7151654"/>
              <a:gd name="connsiteY9" fmla="*/ 2032515 h 3412779"/>
              <a:gd name="connsiteX10" fmla="*/ 1259873 w 7151654"/>
              <a:gd name="connsiteY10" fmla="*/ 1350780 h 3412779"/>
              <a:gd name="connsiteX11" fmla="*/ 2896812 w 7151654"/>
              <a:gd name="connsiteY11" fmla="*/ 1711442 h 3412779"/>
              <a:gd name="connsiteX12" fmla="*/ 3471270 w 7151654"/>
              <a:gd name="connsiteY12" fmla="*/ 1443359 h 3412779"/>
              <a:gd name="connsiteX13" fmla="*/ 4545158 w 7151654"/>
              <a:gd name="connsiteY13" fmla="*/ 719951 h 3412779"/>
              <a:gd name="connsiteX14" fmla="*/ 4559616 w 7151654"/>
              <a:gd name="connsiteY14" fmla="*/ 630495 h 3412779"/>
              <a:gd name="connsiteX15" fmla="*/ 4372886 w 7151654"/>
              <a:gd name="connsiteY15" fmla="*/ 279406 h 3412779"/>
              <a:gd name="connsiteX16" fmla="*/ 3885940 w 7151654"/>
              <a:gd name="connsiteY16" fmla="*/ 212296 h 3412779"/>
              <a:gd name="connsiteX17" fmla="*/ 4822096 w 7151654"/>
              <a:gd name="connsiteY17" fmla="*/ 0 h 3412779"/>
              <a:gd name="connsiteX0" fmla="*/ 4822096 w 7151654"/>
              <a:gd name="connsiteY0" fmla="*/ 0 h 3412779"/>
              <a:gd name="connsiteX1" fmla="*/ 6638519 w 7151654"/>
              <a:gd name="connsiteY1" fmla="*/ 1377678 h 3412779"/>
              <a:gd name="connsiteX2" fmla="*/ 7063634 w 7151654"/>
              <a:gd name="connsiteY2" fmla="*/ 1473337 h 3412779"/>
              <a:gd name="connsiteX3" fmla="*/ 7151654 w 7151654"/>
              <a:gd name="connsiteY3" fmla="*/ 1835237 h 3412779"/>
              <a:gd name="connsiteX4" fmla="*/ 6364845 w 7151654"/>
              <a:gd name="connsiteY4" fmla="*/ 2045587 h 3412779"/>
              <a:gd name="connsiteX5" fmla="*/ 4771925 w 7151654"/>
              <a:gd name="connsiteY5" fmla="*/ 2522411 h 3412779"/>
              <a:gd name="connsiteX6" fmla="*/ 4280864 w 7151654"/>
              <a:gd name="connsiteY6" fmla="*/ 3143392 h 3412779"/>
              <a:gd name="connsiteX7" fmla="*/ 2262243 w 7151654"/>
              <a:gd name="connsiteY7" fmla="*/ 2985098 h 3412779"/>
              <a:gd name="connsiteX8" fmla="*/ 279191 w 7151654"/>
              <a:gd name="connsiteY8" fmla="*/ 3412779 h 3412779"/>
              <a:gd name="connsiteX9" fmla="*/ 268029 w 7151654"/>
              <a:gd name="connsiteY9" fmla="*/ 2032515 h 3412779"/>
              <a:gd name="connsiteX10" fmla="*/ 1259873 w 7151654"/>
              <a:gd name="connsiteY10" fmla="*/ 1350780 h 3412779"/>
              <a:gd name="connsiteX11" fmla="*/ 2896812 w 7151654"/>
              <a:gd name="connsiteY11" fmla="*/ 1711442 h 3412779"/>
              <a:gd name="connsiteX12" fmla="*/ 3471270 w 7151654"/>
              <a:gd name="connsiteY12" fmla="*/ 1443359 h 3412779"/>
              <a:gd name="connsiteX13" fmla="*/ 4545158 w 7151654"/>
              <a:gd name="connsiteY13" fmla="*/ 719951 h 3412779"/>
              <a:gd name="connsiteX14" fmla="*/ 4559616 w 7151654"/>
              <a:gd name="connsiteY14" fmla="*/ 630495 h 3412779"/>
              <a:gd name="connsiteX15" fmla="*/ 4372886 w 7151654"/>
              <a:gd name="connsiteY15" fmla="*/ 279406 h 3412779"/>
              <a:gd name="connsiteX16" fmla="*/ 3885940 w 7151654"/>
              <a:gd name="connsiteY16" fmla="*/ 212296 h 3412779"/>
              <a:gd name="connsiteX17" fmla="*/ 4822096 w 7151654"/>
              <a:gd name="connsiteY17" fmla="*/ 0 h 3412779"/>
              <a:gd name="connsiteX0" fmla="*/ 4822096 w 7151654"/>
              <a:gd name="connsiteY0" fmla="*/ 0 h 3412779"/>
              <a:gd name="connsiteX1" fmla="*/ 6638519 w 7151654"/>
              <a:gd name="connsiteY1" fmla="*/ 1377678 h 3412779"/>
              <a:gd name="connsiteX2" fmla="*/ 7063634 w 7151654"/>
              <a:gd name="connsiteY2" fmla="*/ 1473337 h 3412779"/>
              <a:gd name="connsiteX3" fmla="*/ 7151654 w 7151654"/>
              <a:gd name="connsiteY3" fmla="*/ 1835237 h 3412779"/>
              <a:gd name="connsiteX4" fmla="*/ 6364845 w 7151654"/>
              <a:gd name="connsiteY4" fmla="*/ 2045587 h 3412779"/>
              <a:gd name="connsiteX5" fmla="*/ 4399786 w 7151654"/>
              <a:gd name="connsiteY5" fmla="*/ 2991992 h 3412779"/>
              <a:gd name="connsiteX6" fmla="*/ 4280864 w 7151654"/>
              <a:gd name="connsiteY6" fmla="*/ 3143392 h 3412779"/>
              <a:gd name="connsiteX7" fmla="*/ 2262243 w 7151654"/>
              <a:gd name="connsiteY7" fmla="*/ 2985098 h 3412779"/>
              <a:gd name="connsiteX8" fmla="*/ 279191 w 7151654"/>
              <a:gd name="connsiteY8" fmla="*/ 3412779 h 3412779"/>
              <a:gd name="connsiteX9" fmla="*/ 268029 w 7151654"/>
              <a:gd name="connsiteY9" fmla="*/ 2032515 h 3412779"/>
              <a:gd name="connsiteX10" fmla="*/ 1259873 w 7151654"/>
              <a:gd name="connsiteY10" fmla="*/ 1350780 h 3412779"/>
              <a:gd name="connsiteX11" fmla="*/ 2896812 w 7151654"/>
              <a:gd name="connsiteY11" fmla="*/ 1711442 h 3412779"/>
              <a:gd name="connsiteX12" fmla="*/ 3471270 w 7151654"/>
              <a:gd name="connsiteY12" fmla="*/ 1443359 h 3412779"/>
              <a:gd name="connsiteX13" fmla="*/ 4545158 w 7151654"/>
              <a:gd name="connsiteY13" fmla="*/ 719951 h 3412779"/>
              <a:gd name="connsiteX14" fmla="*/ 4559616 w 7151654"/>
              <a:gd name="connsiteY14" fmla="*/ 630495 h 3412779"/>
              <a:gd name="connsiteX15" fmla="*/ 4372886 w 7151654"/>
              <a:gd name="connsiteY15" fmla="*/ 279406 h 3412779"/>
              <a:gd name="connsiteX16" fmla="*/ 3885940 w 7151654"/>
              <a:gd name="connsiteY16" fmla="*/ 212296 h 3412779"/>
              <a:gd name="connsiteX17" fmla="*/ 4822096 w 7151654"/>
              <a:gd name="connsiteY17" fmla="*/ 0 h 3412779"/>
              <a:gd name="connsiteX0" fmla="*/ 4822096 w 7151654"/>
              <a:gd name="connsiteY0" fmla="*/ 0 h 3412779"/>
              <a:gd name="connsiteX1" fmla="*/ 6638519 w 7151654"/>
              <a:gd name="connsiteY1" fmla="*/ 1377678 h 3412779"/>
              <a:gd name="connsiteX2" fmla="*/ 7063634 w 7151654"/>
              <a:gd name="connsiteY2" fmla="*/ 1473337 h 3412779"/>
              <a:gd name="connsiteX3" fmla="*/ 7151654 w 7151654"/>
              <a:gd name="connsiteY3" fmla="*/ 1835237 h 3412779"/>
              <a:gd name="connsiteX4" fmla="*/ 6364845 w 7151654"/>
              <a:gd name="connsiteY4" fmla="*/ 2045587 h 3412779"/>
              <a:gd name="connsiteX5" fmla="*/ 4399786 w 7151654"/>
              <a:gd name="connsiteY5" fmla="*/ 2991992 h 3412779"/>
              <a:gd name="connsiteX6" fmla="*/ 4748697 w 7151654"/>
              <a:gd name="connsiteY6" fmla="*/ 3238577 h 3412779"/>
              <a:gd name="connsiteX7" fmla="*/ 2262243 w 7151654"/>
              <a:gd name="connsiteY7" fmla="*/ 2985098 h 3412779"/>
              <a:gd name="connsiteX8" fmla="*/ 279191 w 7151654"/>
              <a:gd name="connsiteY8" fmla="*/ 3412779 h 3412779"/>
              <a:gd name="connsiteX9" fmla="*/ 268029 w 7151654"/>
              <a:gd name="connsiteY9" fmla="*/ 2032515 h 3412779"/>
              <a:gd name="connsiteX10" fmla="*/ 1259873 w 7151654"/>
              <a:gd name="connsiteY10" fmla="*/ 1350780 h 3412779"/>
              <a:gd name="connsiteX11" fmla="*/ 2896812 w 7151654"/>
              <a:gd name="connsiteY11" fmla="*/ 1711442 h 3412779"/>
              <a:gd name="connsiteX12" fmla="*/ 3471270 w 7151654"/>
              <a:gd name="connsiteY12" fmla="*/ 1443359 h 3412779"/>
              <a:gd name="connsiteX13" fmla="*/ 4545158 w 7151654"/>
              <a:gd name="connsiteY13" fmla="*/ 719951 h 3412779"/>
              <a:gd name="connsiteX14" fmla="*/ 4559616 w 7151654"/>
              <a:gd name="connsiteY14" fmla="*/ 630495 h 3412779"/>
              <a:gd name="connsiteX15" fmla="*/ 4372886 w 7151654"/>
              <a:gd name="connsiteY15" fmla="*/ 279406 h 3412779"/>
              <a:gd name="connsiteX16" fmla="*/ 3885940 w 7151654"/>
              <a:gd name="connsiteY16" fmla="*/ 212296 h 3412779"/>
              <a:gd name="connsiteX17" fmla="*/ 4822096 w 7151654"/>
              <a:gd name="connsiteY17" fmla="*/ 0 h 3412779"/>
              <a:gd name="connsiteX0" fmla="*/ 4822096 w 7151654"/>
              <a:gd name="connsiteY0" fmla="*/ 0 h 3412779"/>
              <a:gd name="connsiteX1" fmla="*/ 6638519 w 7151654"/>
              <a:gd name="connsiteY1" fmla="*/ 1377678 h 3412779"/>
              <a:gd name="connsiteX2" fmla="*/ 7063634 w 7151654"/>
              <a:gd name="connsiteY2" fmla="*/ 1473337 h 3412779"/>
              <a:gd name="connsiteX3" fmla="*/ 7151654 w 7151654"/>
              <a:gd name="connsiteY3" fmla="*/ 1835237 h 3412779"/>
              <a:gd name="connsiteX4" fmla="*/ 6364845 w 7151654"/>
              <a:gd name="connsiteY4" fmla="*/ 2045587 h 3412779"/>
              <a:gd name="connsiteX5" fmla="*/ 4399786 w 7151654"/>
              <a:gd name="connsiteY5" fmla="*/ 2991992 h 3412779"/>
              <a:gd name="connsiteX6" fmla="*/ 4748697 w 7151654"/>
              <a:gd name="connsiteY6" fmla="*/ 3238577 h 3412779"/>
              <a:gd name="connsiteX7" fmla="*/ 2262243 w 7151654"/>
              <a:gd name="connsiteY7" fmla="*/ 2985098 h 3412779"/>
              <a:gd name="connsiteX8" fmla="*/ 279191 w 7151654"/>
              <a:gd name="connsiteY8" fmla="*/ 3412779 h 3412779"/>
              <a:gd name="connsiteX9" fmla="*/ 268029 w 7151654"/>
              <a:gd name="connsiteY9" fmla="*/ 2032515 h 3412779"/>
              <a:gd name="connsiteX10" fmla="*/ 1259873 w 7151654"/>
              <a:gd name="connsiteY10" fmla="*/ 1350780 h 3412779"/>
              <a:gd name="connsiteX11" fmla="*/ 2896812 w 7151654"/>
              <a:gd name="connsiteY11" fmla="*/ 1711442 h 3412779"/>
              <a:gd name="connsiteX12" fmla="*/ 3471270 w 7151654"/>
              <a:gd name="connsiteY12" fmla="*/ 1443359 h 3412779"/>
              <a:gd name="connsiteX13" fmla="*/ 4545158 w 7151654"/>
              <a:gd name="connsiteY13" fmla="*/ 719951 h 3412779"/>
              <a:gd name="connsiteX14" fmla="*/ 4559616 w 7151654"/>
              <a:gd name="connsiteY14" fmla="*/ 630495 h 3412779"/>
              <a:gd name="connsiteX15" fmla="*/ 4372886 w 7151654"/>
              <a:gd name="connsiteY15" fmla="*/ 279406 h 3412779"/>
              <a:gd name="connsiteX16" fmla="*/ 3885940 w 7151654"/>
              <a:gd name="connsiteY16" fmla="*/ 212296 h 3412779"/>
              <a:gd name="connsiteX17" fmla="*/ 4822096 w 7151654"/>
              <a:gd name="connsiteY17" fmla="*/ 0 h 3412779"/>
              <a:gd name="connsiteX0" fmla="*/ 4822096 w 7151654"/>
              <a:gd name="connsiteY0" fmla="*/ 0 h 3412779"/>
              <a:gd name="connsiteX1" fmla="*/ 6638519 w 7151654"/>
              <a:gd name="connsiteY1" fmla="*/ 1377678 h 3412779"/>
              <a:gd name="connsiteX2" fmla="*/ 7063634 w 7151654"/>
              <a:gd name="connsiteY2" fmla="*/ 1473337 h 3412779"/>
              <a:gd name="connsiteX3" fmla="*/ 7151654 w 7151654"/>
              <a:gd name="connsiteY3" fmla="*/ 1835237 h 3412779"/>
              <a:gd name="connsiteX4" fmla="*/ 6364845 w 7151654"/>
              <a:gd name="connsiteY4" fmla="*/ 2045587 h 3412779"/>
              <a:gd name="connsiteX5" fmla="*/ 4399786 w 7151654"/>
              <a:gd name="connsiteY5" fmla="*/ 2991992 h 3412779"/>
              <a:gd name="connsiteX6" fmla="*/ 4706167 w 7151654"/>
              <a:gd name="connsiteY6" fmla="*/ 3263960 h 3412779"/>
              <a:gd name="connsiteX7" fmla="*/ 2262243 w 7151654"/>
              <a:gd name="connsiteY7" fmla="*/ 2985098 h 3412779"/>
              <a:gd name="connsiteX8" fmla="*/ 279191 w 7151654"/>
              <a:gd name="connsiteY8" fmla="*/ 3412779 h 3412779"/>
              <a:gd name="connsiteX9" fmla="*/ 268029 w 7151654"/>
              <a:gd name="connsiteY9" fmla="*/ 2032515 h 3412779"/>
              <a:gd name="connsiteX10" fmla="*/ 1259873 w 7151654"/>
              <a:gd name="connsiteY10" fmla="*/ 1350780 h 3412779"/>
              <a:gd name="connsiteX11" fmla="*/ 2896812 w 7151654"/>
              <a:gd name="connsiteY11" fmla="*/ 1711442 h 3412779"/>
              <a:gd name="connsiteX12" fmla="*/ 3471270 w 7151654"/>
              <a:gd name="connsiteY12" fmla="*/ 1443359 h 3412779"/>
              <a:gd name="connsiteX13" fmla="*/ 4545158 w 7151654"/>
              <a:gd name="connsiteY13" fmla="*/ 719951 h 3412779"/>
              <a:gd name="connsiteX14" fmla="*/ 4559616 w 7151654"/>
              <a:gd name="connsiteY14" fmla="*/ 630495 h 3412779"/>
              <a:gd name="connsiteX15" fmla="*/ 4372886 w 7151654"/>
              <a:gd name="connsiteY15" fmla="*/ 279406 h 3412779"/>
              <a:gd name="connsiteX16" fmla="*/ 3885940 w 7151654"/>
              <a:gd name="connsiteY16" fmla="*/ 212296 h 3412779"/>
              <a:gd name="connsiteX17" fmla="*/ 4822096 w 7151654"/>
              <a:gd name="connsiteY17" fmla="*/ 0 h 3412779"/>
              <a:gd name="connsiteX0" fmla="*/ 4822096 w 7151654"/>
              <a:gd name="connsiteY0" fmla="*/ 0 h 3412779"/>
              <a:gd name="connsiteX1" fmla="*/ 6638519 w 7151654"/>
              <a:gd name="connsiteY1" fmla="*/ 1377678 h 3412779"/>
              <a:gd name="connsiteX2" fmla="*/ 7063634 w 7151654"/>
              <a:gd name="connsiteY2" fmla="*/ 1473337 h 3412779"/>
              <a:gd name="connsiteX3" fmla="*/ 7151654 w 7151654"/>
              <a:gd name="connsiteY3" fmla="*/ 1835237 h 3412779"/>
              <a:gd name="connsiteX4" fmla="*/ 6364845 w 7151654"/>
              <a:gd name="connsiteY4" fmla="*/ 2045587 h 3412779"/>
              <a:gd name="connsiteX5" fmla="*/ 4399786 w 7151654"/>
              <a:gd name="connsiteY5" fmla="*/ 2991992 h 3412779"/>
              <a:gd name="connsiteX6" fmla="*/ 4557312 w 7151654"/>
              <a:gd name="connsiteY6" fmla="*/ 3238578 h 3412779"/>
              <a:gd name="connsiteX7" fmla="*/ 2262243 w 7151654"/>
              <a:gd name="connsiteY7" fmla="*/ 2985098 h 3412779"/>
              <a:gd name="connsiteX8" fmla="*/ 279191 w 7151654"/>
              <a:gd name="connsiteY8" fmla="*/ 3412779 h 3412779"/>
              <a:gd name="connsiteX9" fmla="*/ 268029 w 7151654"/>
              <a:gd name="connsiteY9" fmla="*/ 2032515 h 3412779"/>
              <a:gd name="connsiteX10" fmla="*/ 1259873 w 7151654"/>
              <a:gd name="connsiteY10" fmla="*/ 1350780 h 3412779"/>
              <a:gd name="connsiteX11" fmla="*/ 2896812 w 7151654"/>
              <a:gd name="connsiteY11" fmla="*/ 1711442 h 3412779"/>
              <a:gd name="connsiteX12" fmla="*/ 3471270 w 7151654"/>
              <a:gd name="connsiteY12" fmla="*/ 1443359 h 3412779"/>
              <a:gd name="connsiteX13" fmla="*/ 4545158 w 7151654"/>
              <a:gd name="connsiteY13" fmla="*/ 719951 h 3412779"/>
              <a:gd name="connsiteX14" fmla="*/ 4559616 w 7151654"/>
              <a:gd name="connsiteY14" fmla="*/ 630495 h 3412779"/>
              <a:gd name="connsiteX15" fmla="*/ 4372886 w 7151654"/>
              <a:gd name="connsiteY15" fmla="*/ 279406 h 3412779"/>
              <a:gd name="connsiteX16" fmla="*/ 3885940 w 7151654"/>
              <a:gd name="connsiteY16" fmla="*/ 212296 h 3412779"/>
              <a:gd name="connsiteX17" fmla="*/ 4822096 w 7151654"/>
              <a:gd name="connsiteY17" fmla="*/ 0 h 3412779"/>
              <a:gd name="connsiteX0" fmla="*/ 4822096 w 7151654"/>
              <a:gd name="connsiteY0" fmla="*/ 0 h 3412779"/>
              <a:gd name="connsiteX1" fmla="*/ 6638519 w 7151654"/>
              <a:gd name="connsiteY1" fmla="*/ 1377678 h 3412779"/>
              <a:gd name="connsiteX2" fmla="*/ 7063634 w 7151654"/>
              <a:gd name="connsiteY2" fmla="*/ 1473337 h 3412779"/>
              <a:gd name="connsiteX3" fmla="*/ 7151654 w 7151654"/>
              <a:gd name="connsiteY3" fmla="*/ 1835237 h 3412779"/>
              <a:gd name="connsiteX4" fmla="*/ 6364845 w 7151654"/>
              <a:gd name="connsiteY4" fmla="*/ 2045587 h 3412779"/>
              <a:gd name="connsiteX5" fmla="*/ 4399786 w 7151654"/>
              <a:gd name="connsiteY5" fmla="*/ 2991992 h 3412779"/>
              <a:gd name="connsiteX6" fmla="*/ 4557312 w 7151654"/>
              <a:gd name="connsiteY6" fmla="*/ 3238578 h 3412779"/>
              <a:gd name="connsiteX7" fmla="*/ 2262243 w 7151654"/>
              <a:gd name="connsiteY7" fmla="*/ 2985098 h 3412779"/>
              <a:gd name="connsiteX8" fmla="*/ 279191 w 7151654"/>
              <a:gd name="connsiteY8" fmla="*/ 3412779 h 3412779"/>
              <a:gd name="connsiteX9" fmla="*/ 268029 w 7151654"/>
              <a:gd name="connsiteY9" fmla="*/ 2032515 h 3412779"/>
              <a:gd name="connsiteX10" fmla="*/ 1259873 w 7151654"/>
              <a:gd name="connsiteY10" fmla="*/ 1350780 h 3412779"/>
              <a:gd name="connsiteX11" fmla="*/ 2896812 w 7151654"/>
              <a:gd name="connsiteY11" fmla="*/ 1711442 h 3412779"/>
              <a:gd name="connsiteX12" fmla="*/ 3471270 w 7151654"/>
              <a:gd name="connsiteY12" fmla="*/ 1443359 h 3412779"/>
              <a:gd name="connsiteX13" fmla="*/ 4545158 w 7151654"/>
              <a:gd name="connsiteY13" fmla="*/ 719951 h 3412779"/>
              <a:gd name="connsiteX14" fmla="*/ 4559616 w 7151654"/>
              <a:gd name="connsiteY14" fmla="*/ 630495 h 3412779"/>
              <a:gd name="connsiteX15" fmla="*/ 4372886 w 7151654"/>
              <a:gd name="connsiteY15" fmla="*/ 279406 h 3412779"/>
              <a:gd name="connsiteX16" fmla="*/ 3885940 w 7151654"/>
              <a:gd name="connsiteY16" fmla="*/ 212296 h 3412779"/>
              <a:gd name="connsiteX17" fmla="*/ 4822096 w 7151654"/>
              <a:gd name="connsiteY17" fmla="*/ 0 h 3412779"/>
              <a:gd name="connsiteX0" fmla="*/ 4822096 w 7151654"/>
              <a:gd name="connsiteY0" fmla="*/ 0 h 3412779"/>
              <a:gd name="connsiteX1" fmla="*/ 6638519 w 7151654"/>
              <a:gd name="connsiteY1" fmla="*/ 1377678 h 3412779"/>
              <a:gd name="connsiteX2" fmla="*/ 7063634 w 7151654"/>
              <a:gd name="connsiteY2" fmla="*/ 1473337 h 3412779"/>
              <a:gd name="connsiteX3" fmla="*/ 7151654 w 7151654"/>
              <a:gd name="connsiteY3" fmla="*/ 1835237 h 3412779"/>
              <a:gd name="connsiteX4" fmla="*/ 6364845 w 7151654"/>
              <a:gd name="connsiteY4" fmla="*/ 2045587 h 3412779"/>
              <a:gd name="connsiteX5" fmla="*/ 4601804 w 7151654"/>
              <a:gd name="connsiteY5" fmla="*/ 2871424 h 3412779"/>
              <a:gd name="connsiteX6" fmla="*/ 4557312 w 7151654"/>
              <a:gd name="connsiteY6" fmla="*/ 3238578 h 3412779"/>
              <a:gd name="connsiteX7" fmla="*/ 2262243 w 7151654"/>
              <a:gd name="connsiteY7" fmla="*/ 2985098 h 3412779"/>
              <a:gd name="connsiteX8" fmla="*/ 279191 w 7151654"/>
              <a:gd name="connsiteY8" fmla="*/ 3412779 h 3412779"/>
              <a:gd name="connsiteX9" fmla="*/ 268029 w 7151654"/>
              <a:gd name="connsiteY9" fmla="*/ 2032515 h 3412779"/>
              <a:gd name="connsiteX10" fmla="*/ 1259873 w 7151654"/>
              <a:gd name="connsiteY10" fmla="*/ 1350780 h 3412779"/>
              <a:gd name="connsiteX11" fmla="*/ 2896812 w 7151654"/>
              <a:gd name="connsiteY11" fmla="*/ 1711442 h 3412779"/>
              <a:gd name="connsiteX12" fmla="*/ 3471270 w 7151654"/>
              <a:gd name="connsiteY12" fmla="*/ 1443359 h 3412779"/>
              <a:gd name="connsiteX13" fmla="*/ 4545158 w 7151654"/>
              <a:gd name="connsiteY13" fmla="*/ 719951 h 3412779"/>
              <a:gd name="connsiteX14" fmla="*/ 4559616 w 7151654"/>
              <a:gd name="connsiteY14" fmla="*/ 630495 h 3412779"/>
              <a:gd name="connsiteX15" fmla="*/ 4372886 w 7151654"/>
              <a:gd name="connsiteY15" fmla="*/ 279406 h 3412779"/>
              <a:gd name="connsiteX16" fmla="*/ 3885940 w 7151654"/>
              <a:gd name="connsiteY16" fmla="*/ 212296 h 3412779"/>
              <a:gd name="connsiteX17" fmla="*/ 4822096 w 7151654"/>
              <a:gd name="connsiteY17" fmla="*/ 0 h 3412779"/>
              <a:gd name="connsiteX0" fmla="*/ 4822096 w 7151654"/>
              <a:gd name="connsiteY0" fmla="*/ 0 h 3412779"/>
              <a:gd name="connsiteX1" fmla="*/ 6638519 w 7151654"/>
              <a:gd name="connsiteY1" fmla="*/ 1377678 h 3412779"/>
              <a:gd name="connsiteX2" fmla="*/ 7063634 w 7151654"/>
              <a:gd name="connsiteY2" fmla="*/ 1473337 h 3412779"/>
              <a:gd name="connsiteX3" fmla="*/ 7151654 w 7151654"/>
              <a:gd name="connsiteY3" fmla="*/ 1835237 h 3412779"/>
              <a:gd name="connsiteX4" fmla="*/ 6364845 w 7151654"/>
              <a:gd name="connsiteY4" fmla="*/ 2045587 h 3412779"/>
              <a:gd name="connsiteX5" fmla="*/ 4601804 w 7151654"/>
              <a:gd name="connsiteY5" fmla="*/ 2871424 h 3412779"/>
              <a:gd name="connsiteX6" fmla="*/ 4557312 w 7151654"/>
              <a:gd name="connsiteY6" fmla="*/ 3238578 h 3412779"/>
              <a:gd name="connsiteX7" fmla="*/ 2187815 w 7151654"/>
              <a:gd name="connsiteY7" fmla="*/ 3213543 h 3412779"/>
              <a:gd name="connsiteX8" fmla="*/ 279191 w 7151654"/>
              <a:gd name="connsiteY8" fmla="*/ 3412779 h 3412779"/>
              <a:gd name="connsiteX9" fmla="*/ 268029 w 7151654"/>
              <a:gd name="connsiteY9" fmla="*/ 2032515 h 3412779"/>
              <a:gd name="connsiteX10" fmla="*/ 1259873 w 7151654"/>
              <a:gd name="connsiteY10" fmla="*/ 1350780 h 3412779"/>
              <a:gd name="connsiteX11" fmla="*/ 2896812 w 7151654"/>
              <a:gd name="connsiteY11" fmla="*/ 1711442 h 3412779"/>
              <a:gd name="connsiteX12" fmla="*/ 3471270 w 7151654"/>
              <a:gd name="connsiteY12" fmla="*/ 1443359 h 3412779"/>
              <a:gd name="connsiteX13" fmla="*/ 4545158 w 7151654"/>
              <a:gd name="connsiteY13" fmla="*/ 719951 h 3412779"/>
              <a:gd name="connsiteX14" fmla="*/ 4559616 w 7151654"/>
              <a:gd name="connsiteY14" fmla="*/ 630495 h 3412779"/>
              <a:gd name="connsiteX15" fmla="*/ 4372886 w 7151654"/>
              <a:gd name="connsiteY15" fmla="*/ 279406 h 3412779"/>
              <a:gd name="connsiteX16" fmla="*/ 3885940 w 7151654"/>
              <a:gd name="connsiteY16" fmla="*/ 212296 h 3412779"/>
              <a:gd name="connsiteX17" fmla="*/ 4822096 w 7151654"/>
              <a:gd name="connsiteY17" fmla="*/ 0 h 3412779"/>
              <a:gd name="connsiteX0" fmla="*/ 4822096 w 7151654"/>
              <a:gd name="connsiteY0" fmla="*/ 0 h 3412779"/>
              <a:gd name="connsiteX1" fmla="*/ 6638519 w 7151654"/>
              <a:gd name="connsiteY1" fmla="*/ 1377678 h 3412779"/>
              <a:gd name="connsiteX2" fmla="*/ 7063634 w 7151654"/>
              <a:gd name="connsiteY2" fmla="*/ 1473337 h 3412779"/>
              <a:gd name="connsiteX3" fmla="*/ 7151654 w 7151654"/>
              <a:gd name="connsiteY3" fmla="*/ 1835237 h 3412779"/>
              <a:gd name="connsiteX4" fmla="*/ 6364845 w 7151654"/>
              <a:gd name="connsiteY4" fmla="*/ 2045587 h 3412779"/>
              <a:gd name="connsiteX5" fmla="*/ 4601804 w 7151654"/>
              <a:gd name="connsiteY5" fmla="*/ 2871424 h 3412779"/>
              <a:gd name="connsiteX6" fmla="*/ 4557312 w 7151654"/>
              <a:gd name="connsiteY6" fmla="*/ 3238578 h 3412779"/>
              <a:gd name="connsiteX7" fmla="*/ 2187815 w 7151654"/>
              <a:gd name="connsiteY7" fmla="*/ 3213543 h 3412779"/>
              <a:gd name="connsiteX8" fmla="*/ 279191 w 7151654"/>
              <a:gd name="connsiteY8" fmla="*/ 3412779 h 3412779"/>
              <a:gd name="connsiteX9" fmla="*/ 268029 w 7151654"/>
              <a:gd name="connsiteY9" fmla="*/ 2032515 h 3412779"/>
              <a:gd name="connsiteX10" fmla="*/ 1259873 w 7151654"/>
              <a:gd name="connsiteY10" fmla="*/ 1350780 h 3412779"/>
              <a:gd name="connsiteX11" fmla="*/ 2896812 w 7151654"/>
              <a:gd name="connsiteY11" fmla="*/ 1711442 h 3412779"/>
              <a:gd name="connsiteX12" fmla="*/ 3471270 w 7151654"/>
              <a:gd name="connsiteY12" fmla="*/ 1443359 h 3412779"/>
              <a:gd name="connsiteX13" fmla="*/ 4545158 w 7151654"/>
              <a:gd name="connsiteY13" fmla="*/ 719951 h 3412779"/>
              <a:gd name="connsiteX14" fmla="*/ 4559616 w 7151654"/>
              <a:gd name="connsiteY14" fmla="*/ 630495 h 3412779"/>
              <a:gd name="connsiteX15" fmla="*/ 4372886 w 7151654"/>
              <a:gd name="connsiteY15" fmla="*/ 279406 h 3412779"/>
              <a:gd name="connsiteX16" fmla="*/ 3885940 w 7151654"/>
              <a:gd name="connsiteY16" fmla="*/ 212296 h 3412779"/>
              <a:gd name="connsiteX17" fmla="*/ 4822096 w 7151654"/>
              <a:gd name="connsiteY17" fmla="*/ 0 h 3412779"/>
              <a:gd name="connsiteX0" fmla="*/ 4822096 w 7151654"/>
              <a:gd name="connsiteY0" fmla="*/ 0 h 3587939"/>
              <a:gd name="connsiteX1" fmla="*/ 6638519 w 7151654"/>
              <a:gd name="connsiteY1" fmla="*/ 1377678 h 3587939"/>
              <a:gd name="connsiteX2" fmla="*/ 7063634 w 7151654"/>
              <a:gd name="connsiteY2" fmla="*/ 1473337 h 3587939"/>
              <a:gd name="connsiteX3" fmla="*/ 7151654 w 7151654"/>
              <a:gd name="connsiteY3" fmla="*/ 1835237 h 3587939"/>
              <a:gd name="connsiteX4" fmla="*/ 6364845 w 7151654"/>
              <a:gd name="connsiteY4" fmla="*/ 2045587 h 3587939"/>
              <a:gd name="connsiteX5" fmla="*/ 4601804 w 7151654"/>
              <a:gd name="connsiteY5" fmla="*/ 2871424 h 3587939"/>
              <a:gd name="connsiteX6" fmla="*/ 4557312 w 7151654"/>
              <a:gd name="connsiteY6" fmla="*/ 3238578 h 3587939"/>
              <a:gd name="connsiteX7" fmla="*/ 3059685 w 7151654"/>
              <a:gd name="connsiteY7" fmla="*/ 3587939 h 3587939"/>
              <a:gd name="connsiteX8" fmla="*/ 279191 w 7151654"/>
              <a:gd name="connsiteY8" fmla="*/ 3412779 h 3587939"/>
              <a:gd name="connsiteX9" fmla="*/ 268029 w 7151654"/>
              <a:gd name="connsiteY9" fmla="*/ 2032515 h 3587939"/>
              <a:gd name="connsiteX10" fmla="*/ 1259873 w 7151654"/>
              <a:gd name="connsiteY10" fmla="*/ 1350780 h 3587939"/>
              <a:gd name="connsiteX11" fmla="*/ 2896812 w 7151654"/>
              <a:gd name="connsiteY11" fmla="*/ 1711442 h 3587939"/>
              <a:gd name="connsiteX12" fmla="*/ 3471270 w 7151654"/>
              <a:gd name="connsiteY12" fmla="*/ 1443359 h 3587939"/>
              <a:gd name="connsiteX13" fmla="*/ 4545158 w 7151654"/>
              <a:gd name="connsiteY13" fmla="*/ 719951 h 3587939"/>
              <a:gd name="connsiteX14" fmla="*/ 4559616 w 7151654"/>
              <a:gd name="connsiteY14" fmla="*/ 630495 h 3587939"/>
              <a:gd name="connsiteX15" fmla="*/ 4372886 w 7151654"/>
              <a:gd name="connsiteY15" fmla="*/ 279406 h 3587939"/>
              <a:gd name="connsiteX16" fmla="*/ 3885940 w 7151654"/>
              <a:gd name="connsiteY16" fmla="*/ 212296 h 3587939"/>
              <a:gd name="connsiteX17" fmla="*/ 4822096 w 7151654"/>
              <a:gd name="connsiteY17" fmla="*/ 0 h 3587939"/>
              <a:gd name="connsiteX0" fmla="*/ 4822096 w 7151654"/>
              <a:gd name="connsiteY0" fmla="*/ 0 h 3587939"/>
              <a:gd name="connsiteX1" fmla="*/ 6638519 w 7151654"/>
              <a:gd name="connsiteY1" fmla="*/ 1377678 h 3587939"/>
              <a:gd name="connsiteX2" fmla="*/ 7063634 w 7151654"/>
              <a:gd name="connsiteY2" fmla="*/ 1473337 h 3587939"/>
              <a:gd name="connsiteX3" fmla="*/ 7151654 w 7151654"/>
              <a:gd name="connsiteY3" fmla="*/ 1835237 h 3587939"/>
              <a:gd name="connsiteX4" fmla="*/ 6364845 w 7151654"/>
              <a:gd name="connsiteY4" fmla="*/ 2045587 h 3587939"/>
              <a:gd name="connsiteX5" fmla="*/ 4601804 w 7151654"/>
              <a:gd name="connsiteY5" fmla="*/ 2871424 h 3587939"/>
              <a:gd name="connsiteX6" fmla="*/ 4674270 w 7151654"/>
              <a:gd name="connsiteY6" fmla="*/ 3244923 h 3587939"/>
              <a:gd name="connsiteX7" fmla="*/ 3059685 w 7151654"/>
              <a:gd name="connsiteY7" fmla="*/ 3587939 h 3587939"/>
              <a:gd name="connsiteX8" fmla="*/ 279191 w 7151654"/>
              <a:gd name="connsiteY8" fmla="*/ 3412779 h 3587939"/>
              <a:gd name="connsiteX9" fmla="*/ 268029 w 7151654"/>
              <a:gd name="connsiteY9" fmla="*/ 2032515 h 3587939"/>
              <a:gd name="connsiteX10" fmla="*/ 1259873 w 7151654"/>
              <a:gd name="connsiteY10" fmla="*/ 1350780 h 3587939"/>
              <a:gd name="connsiteX11" fmla="*/ 2896812 w 7151654"/>
              <a:gd name="connsiteY11" fmla="*/ 1711442 h 3587939"/>
              <a:gd name="connsiteX12" fmla="*/ 3471270 w 7151654"/>
              <a:gd name="connsiteY12" fmla="*/ 1443359 h 3587939"/>
              <a:gd name="connsiteX13" fmla="*/ 4545158 w 7151654"/>
              <a:gd name="connsiteY13" fmla="*/ 719951 h 3587939"/>
              <a:gd name="connsiteX14" fmla="*/ 4559616 w 7151654"/>
              <a:gd name="connsiteY14" fmla="*/ 630495 h 3587939"/>
              <a:gd name="connsiteX15" fmla="*/ 4372886 w 7151654"/>
              <a:gd name="connsiteY15" fmla="*/ 279406 h 3587939"/>
              <a:gd name="connsiteX16" fmla="*/ 3885940 w 7151654"/>
              <a:gd name="connsiteY16" fmla="*/ 212296 h 3587939"/>
              <a:gd name="connsiteX17" fmla="*/ 4822096 w 7151654"/>
              <a:gd name="connsiteY17" fmla="*/ 0 h 3587939"/>
              <a:gd name="connsiteX0" fmla="*/ 4822096 w 7151654"/>
              <a:gd name="connsiteY0" fmla="*/ 0 h 3587939"/>
              <a:gd name="connsiteX1" fmla="*/ 6638519 w 7151654"/>
              <a:gd name="connsiteY1" fmla="*/ 1377678 h 3587939"/>
              <a:gd name="connsiteX2" fmla="*/ 7063634 w 7151654"/>
              <a:gd name="connsiteY2" fmla="*/ 1473337 h 3587939"/>
              <a:gd name="connsiteX3" fmla="*/ 7151654 w 7151654"/>
              <a:gd name="connsiteY3" fmla="*/ 1835237 h 3587939"/>
              <a:gd name="connsiteX4" fmla="*/ 6364845 w 7151654"/>
              <a:gd name="connsiteY4" fmla="*/ 2045587 h 3587939"/>
              <a:gd name="connsiteX5" fmla="*/ 4495479 w 7151654"/>
              <a:gd name="connsiteY5" fmla="*/ 2903152 h 3587939"/>
              <a:gd name="connsiteX6" fmla="*/ 4674270 w 7151654"/>
              <a:gd name="connsiteY6" fmla="*/ 3244923 h 3587939"/>
              <a:gd name="connsiteX7" fmla="*/ 3059685 w 7151654"/>
              <a:gd name="connsiteY7" fmla="*/ 3587939 h 3587939"/>
              <a:gd name="connsiteX8" fmla="*/ 279191 w 7151654"/>
              <a:gd name="connsiteY8" fmla="*/ 3412779 h 3587939"/>
              <a:gd name="connsiteX9" fmla="*/ 268029 w 7151654"/>
              <a:gd name="connsiteY9" fmla="*/ 2032515 h 3587939"/>
              <a:gd name="connsiteX10" fmla="*/ 1259873 w 7151654"/>
              <a:gd name="connsiteY10" fmla="*/ 1350780 h 3587939"/>
              <a:gd name="connsiteX11" fmla="*/ 2896812 w 7151654"/>
              <a:gd name="connsiteY11" fmla="*/ 1711442 h 3587939"/>
              <a:gd name="connsiteX12" fmla="*/ 3471270 w 7151654"/>
              <a:gd name="connsiteY12" fmla="*/ 1443359 h 3587939"/>
              <a:gd name="connsiteX13" fmla="*/ 4545158 w 7151654"/>
              <a:gd name="connsiteY13" fmla="*/ 719951 h 3587939"/>
              <a:gd name="connsiteX14" fmla="*/ 4559616 w 7151654"/>
              <a:gd name="connsiteY14" fmla="*/ 630495 h 3587939"/>
              <a:gd name="connsiteX15" fmla="*/ 4372886 w 7151654"/>
              <a:gd name="connsiteY15" fmla="*/ 279406 h 3587939"/>
              <a:gd name="connsiteX16" fmla="*/ 3885940 w 7151654"/>
              <a:gd name="connsiteY16" fmla="*/ 212296 h 3587939"/>
              <a:gd name="connsiteX17" fmla="*/ 4822096 w 7151654"/>
              <a:gd name="connsiteY17" fmla="*/ 0 h 3587939"/>
              <a:gd name="connsiteX0" fmla="*/ 4822096 w 7151654"/>
              <a:gd name="connsiteY0" fmla="*/ 0 h 3587939"/>
              <a:gd name="connsiteX1" fmla="*/ 6638519 w 7151654"/>
              <a:gd name="connsiteY1" fmla="*/ 1377678 h 3587939"/>
              <a:gd name="connsiteX2" fmla="*/ 7063634 w 7151654"/>
              <a:gd name="connsiteY2" fmla="*/ 1473337 h 3587939"/>
              <a:gd name="connsiteX3" fmla="*/ 7151654 w 7151654"/>
              <a:gd name="connsiteY3" fmla="*/ 1835237 h 3587939"/>
              <a:gd name="connsiteX4" fmla="*/ 6364845 w 7151654"/>
              <a:gd name="connsiteY4" fmla="*/ 2045587 h 3587939"/>
              <a:gd name="connsiteX5" fmla="*/ 4495479 w 7151654"/>
              <a:gd name="connsiteY5" fmla="*/ 2903152 h 3587939"/>
              <a:gd name="connsiteX6" fmla="*/ 4674270 w 7151654"/>
              <a:gd name="connsiteY6" fmla="*/ 3289343 h 3587939"/>
              <a:gd name="connsiteX7" fmla="*/ 3059685 w 7151654"/>
              <a:gd name="connsiteY7" fmla="*/ 3587939 h 3587939"/>
              <a:gd name="connsiteX8" fmla="*/ 279191 w 7151654"/>
              <a:gd name="connsiteY8" fmla="*/ 3412779 h 3587939"/>
              <a:gd name="connsiteX9" fmla="*/ 268029 w 7151654"/>
              <a:gd name="connsiteY9" fmla="*/ 2032515 h 3587939"/>
              <a:gd name="connsiteX10" fmla="*/ 1259873 w 7151654"/>
              <a:gd name="connsiteY10" fmla="*/ 1350780 h 3587939"/>
              <a:gd name="connsiteX11" fmla="*/ 2896812 w 7151654"/>
              <a:gd name="connsiteY11" fmla="*/ 1711442 h 3587939"/>
              <a:gd name="connsiteX12" fmla="*/ 3471270 w 7151654"/>
              <a:gd name="connsiteY12" fmla="*/ 1443359 h 3587939"/>
              <a:gd name="connsiteX13" fmla="*/ 4545158 w 7151654"/>
              <a:gd name="connsiteY13" fmla="*/ 719951 h 3587939"/>
              <a:gd name="connsiteX14" fmla="*/ 4559616 w 7151654"/>
              <a:gd name="connsiteY14" fmla="*/ 630495 h 3587939"/>
              <a:gd name="connsiteX15" fmla="*/ 4372886 w 7151654"/>
              <a:gd name="connsiteY15" fmla="*/ 279406 h 3587939"/>
              <a:gd name="connsiteX16" fmla="*/ 3885940 w 7151654"/>
              <a:gd name="connsiteY16" fmla="*/ 212296 h 3587939"/>
              <a:gd name="connsiteX17" fmla="*/ 4822096 w 7151654"/>
              <a:gd name="connsiteY17" fmla="*/ 0 h 3587939"/>
              <a:gd name="connsiteX0" fmla="*/ 4822096 w 7151654"/>
              <a:gd name="connsiteY0" fmla="*/ 0 h 3587939"/>
              <a:gd name="connsiteX1" fmla="*/ 6638519 w 7151654"/>
              <a:gd name="connsiteY1" fmla="*/ 1377678 h 3587939"/>
              <a:gd name="connsiteX2" fmla="*/ 7063634 w 7151654"/>
              <a:gd name="connsiteY2" fmla="*/ 1473337 h 3587939"/>
              <a:gd name="connsiteX3" fmla="*/ 7151654 w 7151654"/>
              <a:gd name="connsiteY3" fmla="*/ 1835237 h 3587939"/>
              <a:gd name="connsiteX4" fmla="*/ 6364845 w 7151654"/>
              <a:gd name="connsiteY4" fmla="*/ 2045587 h 3587939"/>
              <a:gd name="connsiteX5" fmla="*/ 4495479 w 7151654"/>
              <a:gd name="connsiteY5" fmla="*/ 2903152 h 3587939"/>
              <a:gd name="connsiteX6" fmla="*/ 4674270 w 7151654"/>
              <a:gd name="connsiteY6" fmla="*/ 3289343 h 3587939"/>
              <a:gd name="connsiteX7" fmla="*/ 3059685 w 7151654"/>
              <a:gd name="connsiteY7" fmla="*/ 3587939 h 3587939"/>
              <a:gd name="connsiteX8" fmla="*/ 279191 w 7151654"/>
              <a:gd name="connsiteY8" fmla="*/ 3412779 h 3587939"/>
              <a:gd name="connsiteX9" fmla="*/ 268029 w 7151654"/>
              <a:gd name="connsiteY9" fmla="*/ 2032515 h 3587939"/>
              <a:gd name="connsiteX10" fmla="*/ 1259873 w 7151654"/>
              <a:gd name="connsiteY10" fmla="*/ 1350780 h 3587939"/>
              <a:gd name="connsiteX11" fmla="*/ 2896812 w 7151654"/>
              <a:gd name="connsiteY11" fmla="*/ 1711442 h 3587939"/>
              <a:gd name="connsiteX12" fmla="*/ 3471270 w 7151654"/>
              <a:gd name="connsiteY12" fmla="*/ 1443359 h 3587939"/>
              <a:gd name="connsiteX13" fmla="*/ 4545158 w 7151654"/>
              <a:gd name="connsiteY13" fmla="*/ 719951 h 3587939"/>
              <a:gd name="connsiteX14" fmla="*/ 4559616 w 7151654"/>
              <a:gd name="connsiteY14" fmla="*/ 630495 h 3587939"/>
              <a:gd name="connsiteX15" fmla="*/ 4372886 w 7151654"/>
              <a:gd name="connsiteY15" fmla="*/ 279406 h 3587939"/>
              <a:gd name="connsiteX16" fmla="*/ 3885940 w 7151654"/>
              <a:gd name="connsiteY16" fmla="*/ 212296 h 3587939"/>
              <a:gd name="connsiteX17" fmla="*/ 4822096 w 7151654"/>
              <a:gd name="connsiteY17" fmla="*/ 0 h 3587939"/>
              <a:gd name="connsiteX0" fmla="*/ 4822096 w 7151654"/>
              <a:gd name="connsiteY0" fmla="*/ 0 h 3587939"/>
              <a:gd name="connsiteX1" fmla="*/ 6638519 w 7151654"/>
              <a:gd name="connsiteY1" fmla="*/ 1377678 h 3587939"/>
              <a:gd name="connsiteX2" fmla="*/ 7063634 w 7151654"/>
              <a:gd name="connsiteY2" fmla="*/ 1473337 h 3587939"/>
              <a:gd name="connsiteX3" fmla="*/ 7151654 w 7151654"/>
              <a:gd name="connsiteY3" fmla="*/ 1835237 h 3587939"/>
              <a:gd name="connsiteX4" fmla="*/ 6364845 w 7151654"/>
              <a:gd name="connsiteY4" fmla="*/ 2045587 h 3587939"/>
              <a:gd name="connsiteX5" fmla="*/ 4495479 w 7151654"/>
              <a:gd name="connsiteY5" fmla="*/ 2903152 h 3587939"/>
              <a:gd name="connsiteX6" fmla="*/ 4684902 w 7151654"/>
              <a:gd name="connsiteY6" fmla="*/ 3263961 h 3587939"/>
              <a:gd name="connsiteX7" fmla="*/ 3059685 w 7151654"/>
              <a:gd name="connsiteY7" fmla="*/ 3587939 h 3587939"/>
              <a:gd name="connsiteX8" fmla="*/ 279191 w 7151654"/>
              <a:gd name="connsiteY8" fmla="*/ 3412779 h 3587939"/>
              <a:gd name="connsiteX9" fmla="*/ 268029 w 7151654"/>
              <a:gd name="connsiteY9" fmla="*/ 2032515 h 3587939"/>
              <a:gd name="connsiteX10" fmla="*/ 1259873 w 7151654"/>
              <a:gd name="connsiteY10" fmla="*/ 1350780 h 3587939"/>
              <a:gd name="connsiteX11" fmla="*/ 2896812 w 7151654"/>
              <a:gd name="connsiteY11" fmla="*/ 1711442 h 3587939"/>
              <a:gd name="connsiteX12" fmla="*/ 3471270 w 7151654"/>
              <a:gd name="connsiteY12" fmla="*/ 1443359 h 3587939"/>
              <a:gd name="connsiteX13" fmla="*/ 4545158 w 7151654"/>
              <a:gd name="connsiteY13" fmla="*/ 719951 h 3587939"/>
              <a:gd name="connsiteX14" fmla="*/ 4559616 w 7151654"/>
              <a:gd name="connsiteY14" fmla="*/ 630495 h 3587939"/>
              <a:gd name="connsiteX15" fmla="*/ 4372886 w 7151654"/>
              <a:gd name="connsiteY15" fmla="*/ 279406 h 3587939"/>
              <a:gd name="connsiteX16" fmla="*/ 3885940 w 7151654"/>
              <a:gd name="connsiteY16" fmla="*/ 212296 h 3587939"/>
              <a:gd name="connsiteX17" fmla="*/ 4822096 w 7151654"/>
              <a:gd name="connsiteY17" fmla="*/ 0 h 3587939"/>
              <a:gd name="connsiteX0" fmla="*/ 4822096 w 7151654"/>
              <a:gd name="connsiteY0" fmla="*/ 0 h 3587939"/>
              <a:gd name="connsiteX1" fmla="*/ 6638519 w 7151654"/>
              <a:gd name="connsiteY1" fmla="*/ 1377678 h 3587939"/>
              <a:gd name="connsiteX2" fmla="*/ 7063634 w 7151654"/>
              <a:gd name="connsiteY2" fmla="*/ 1473337 h 3587939"/>
              <a:gd name="connsiteX3" fmla="*/ 7151654 w 7151654"/>
              <a:gd name="connsiteY3" fmla="*/ 1835237 h 3587939"/>
              <a:gd name="connsiteX4" fmla="*/ 6184092 w 7151654"/>
              <a:gd name="connsiteY4" fmla="*/ 2064625 h 3587939"/>
              <a:gd name="connsiteX5" fmla="*/ 4495479 w 7151654"/>
              <a:gd name="connsiteY5" fmla="*/ 2903152 h 3587939"/>
              <a:gd name="connsiteX6" fmla="*/ 4684902 w 7151654"/>
              <a:gd name="connsiteY6" fmla="*/ 3263961 h 3587939"/>
              <a:gd name="connsiteX7" fmla="*/ 3059685 w 7151654"/>
              <a:gd name="connsiteY7" fmla="*/ 3587939 h 3587939"/>
              <a:gd name="connsiteX8" fmla="*/ 279191 w 7151654"/>
              <a:gd name="connsiteY8" fmla="*/ 3412779 h 3587939"/>
              <a:gd name="connsiteX9" fmla="*/ 268029 w 7151654"/>
              <a:gd name="connsiteY9" fmla="*/ 2032515 h 3587939"/>
              <a:gd name="connsiteX10" fmla="*/ 1259873 w 7151654"/>
              <a:gd name="connsiteY10" fmla="*/ 1350780 h 3587939"/>
              <a:gd name="connsiteX11" fmla="*/ 2896812 w 7151654"/>
              <a:gd name="connsiteY11" fmla="*/ 1711442 h 3587939"/>
              <a:gd name="connsiteX12" fmla="*/ 3471270 w 7151654"/>
              <a:gd name="connsiteY12" fmla="*/ 1443359 h 3587939"/>
              <a:gd name="connsiteX13" fmla="*/ 4545158 w 7151654"/>
              <a:gd name="connsiteY13" fmla="*/ 719951 h 3587939"/>
              <a:gd name="connsiteX14" fmla="*/ 4559616 w 7151654"/>
              <a:gd name="connsiteY14" fmla="*/ 630495 h 3587939"/>
              <a:gd name="connsiteX15" fmla="*/ 4372886 w 7151654"/>
              <a:gd name="connsiteY15" fmla="*/ 279406 h 3587939"/>
              <a:gd name="connsiteX16" fmla="*/ 3885940 w 7151654"/>
              <a:gd name="connsiteY16" fmla="*/ 212296 h 3587939"/>
              <a:gd name="connsiteX17" fmla="*/ 4822096 w 7151654"/>
              <a:gd name="connsiteY17" fmla="*/ 0 h 3587939"/>
              <a:gd name="connsiteX0" fmla="*/ 4822096 w 7151654"/>
              <a:gd name="connsiteY0" fmla="*/ 0 h 3587939"/>
              <a:gd name="connsiteX1" fmla="*/ 6638519 w 7151654"/>
              <a:gd name="connsiteY1" fmla="*/ 1377678 h 3587939"/>
              <a:gd name="connsiteX2" fmla="*/ 7063634 w 7151654"/>
              <a:gd name="connsiteY2" fmla="*/ 1473337 h 3587939"/>
              <a:gd name="connsiteX3" fmla="*/ 7151654 w 7151654"/>
              <a:gd name="connsiteY3" fmla="*/ 1835237 h 3587939"/>
              <a:gd name="connsiteX4" fmla="*/ 6184092 w 7151654"/>
              <a:gd name="connsiteY4" fmla="*/ 2064625 h 3587939"/>
              <a:gd name="connsiteX5" fmla="*/ 4495479 w 7151654"/>
              <a:gd name="connsiteY5" fmla="*/ 2903152 h 3587939"/>
              <a:gd name="connsiteX6" fmla="*/ 4684902 w 7151654"/>
              <a:gd name="connsiteY6" fmla="*/ 3263961 h 3587939"/>
              <a:gd name="connsiteX7" fmla="*/ 3059685 w 7151654"/>
              <a:gd name="connsiteY7" fmla="*/ 3587939 h 3587939"/>
              <a:gd name="connsiteX8" fmla="*/ 279191 w 7151654"/>
              <a:gd name="connsiteY8" fmla="*/ 3412779 h 3587939"/>
              <a:gd name="connsiteX9" fmla="*/ 268029 w 7151654"/>
              <a:gd name="connsiteY9" fmla="*/ 2032515 h 3587939"/>
              <a:gd name="connsiteX10" fmla="*/ 1259873 w 7151654"/>
              <a:gd name="connsiteY10" fmla="*/ 1350780 h 3587939"/>
              <a:gd name="connsiteX11" fmla="*/ 2896812 w 7151654"/>
              <a:gd name="connsiteY11" fmla="*/ 1711442 h 3587939"/>
              <a:gd name="connsiteX12" fmla="*/ 3471270 w 7151654"/>
              <a:gd name="connsiteY12" fmla="*/ 1443359 h 3587939"/>
              <a:gd name="connsiteX13" fmla="*/ 4545158 w 7151654"/>
              <a:gd name="connsiteY13" fmla="*/ 719951 h 3587939"/>
              <a:gd name="connsiteX14" fmla="*/ 4559616 w 7151654"/>
              <a:gd name="connsiteY14" fmla="*/ 630495 h 3587939"/>
              <a:gd name="connsiteX15" fmla="*/ 4224030 w 7151654"/>
              <a:gd name="connsiteY15" fmla="*/ 1561234 h 3587939"/>
              <a:gd name="connsiteX16" fmla="*/ 3885940 w 7151654"/>
              <a:gd name="connsiteY16" fmla="*/ 212296 h 3587939"/>
              <a:gd name="connsiteX17" fmla="*/ 4822096 w 7151654"/>
              <a:gd name="connsiteY17" fmla="*/ 0 h 3587939"/>
              <a:gd name="connsiteX0" fmla="*/ 4822096 w 7151654"/>
              <a:gd name="connsiteY0" fmla="*/ 0 h 3587939"/>
              <a:gd name="connsiteX1" fmla="*/ 6638519 w 7151654"/>
              <a:gd name="connsiteY1" fmla="*/ 1377678 h 3587939"/>
              <a:gd name="connsiteX2" fmla="*/ 7063634 w 7151654"/>
              <a:gd name="connsiteY2" fmla="*/ 1473337 h 3587939"/>
              <a:gd name="connsiteX3" fmla="*/ 7151654 w 7151654"/>
              <a:gd name="connsiteY3" fmla="*/ 1835237 h 3587939"/>
              <a:gd name="connsiteX4" fmla="*/ 6184092 w 7151654"/>
              <a:gd name="connsiteY4" fmla="*/ 2064625 h 3587939"/>
              <a:gd name="connsiteX5" fmla="*/ 4495479 w 7151654"/>
              <a:gd name="connsiteY5" fmla="*/ 2903152 h 3587939"/>
              <a:gd name="connsiteX6" fmla="*/ 4684902 w 7151654"/>
              <a:gd name="connsiteY6" fmla="*/ 3263961 h 3587939"/>
              <a:gd name="connsiteX7" fmla="*/ 3059685 w 7151654"/>
              <a:gd name="connsiteY7" fmla="*/ 3587939 h 3587939"/>
              <a:gd name="connsiteX8" fmla="*/ 279191 w 7151654"/>
              <a:gd name="connsiteY8" fmla="*/ 3412779 h 3587939"/>
              <a:gd name="connsiteX9" fmla="*/ 268029 w 7151654"/>
              <a:gd name="connsiteY9" fmla="*/ 2032515 h 3587939"/>
              <a:gd name="connsiteX10" fmla="*/ 1259873 w 7151654"/>
              <a:gd name="connsiteY10" fmla="*/ 1350780 h 3587939"/>
              <a:gd name="connsiteX11" fmla="*/ 2896812 w 7151654"/>
              <a:gd name="connsiteY11" fmla="*/ 1711442 h 3587939"/>
              <a:gd name="connsiteX12" fmla="*/ 3471270 w 7151654"/>
              <a:gd name="connsiteY12" fmla="*/ 1443359 h 3587939"/>
              <a:gd name="connsiteX13" fmla="*/ 4545158 w 7151654"/>
              <a:gd name="connsiteY13" fmla="*/ 719951 h 3587939"/>
              <a:gd name="connsiteX14" fmla="*/ 4559616 w 7151654"/>
              <a:gd name="connsiteY14" fmla="*/ 630495 h 3587939"/>
              <a:gd name="connsiteX15" fmla="*/ 4224030 w 7151654"/>
              <a:gd name="connsiteY15" fmla="*/ 1561234 h 3587939"/>
              <a:gd name="connsiteX16" fmla="*/ 4141121 w 7151654"/>
              <a:gd name="connsiteY16" fmla="*/ 1322791 h 3587939"/>
              <a:gd name="connsiteX17" fmla="*/ 4822096 w 7151654"/>
              <a:gd name="connsiteY17" fmla="*/ 0 h 3587939"/>
              <a:gd name="connsiteX0" fmla="*/ 4694506 w 7151654"/>
              <a:gd name="connsiteY0" fmla="*/ 123018 h 2974858"/>
              <a:gd name="connsiteX1" fmla="*/ 6638519 w 7151654"/>
              <a:gd name="connsiteY1" fmla="*/ 764597 h 2974858"/>
              <a:gd name="connsiteX2" fmla="*/ 7063634 w 7151654"/>
              <a:gd name="connsiteY2" fmla="*/ 860256 h 2974858"/>
              <a:gd name="connsiteX3" fmla="*/ 7151654 w 7151654"/>
              <a:gd name="connsiteY3" fmla="*/ 1222156 h 2974858"/>
              <a:gd name="connsiteX4" fmla="*/ 6184092 w 7151654"/>
              <a:gd name="connsiteY4" fmla="*/ 1451544 h 2974858"/>
              <a:gd name="connsiteX5" fmla="*/ 4495479 w 7151654"/>
              <a:gd name="connsiteY5" fmla="*/ 2290071 h 2974858"/>
              <a:gd name="connsiteX6" fmla="*/ 4684902 w 7151654"/>
              <a:gd name="connsiteY6" fmla="*/ 2650880 h 2974858"/>
              <a:gd name="connsiteX7" fmla="*/ 3059685 w 7151654"/>
              <a:gd name="connsiteY7" fmla="*/ 2974858 h 2974858"/>
              <a:gd name="connsiteX8" fmla="*/ 279191 w 7151654"/>
              <a:gd name="connsiteY8" fmla="*/ 2799698 h 2974858"/>
              <a:gd name="connsiteX9" fmla="*/ 268029 w 7151654"/>
              <a:gd name="connsiteY9" fmla="*/ 1419434 h 2974858"/>
              <a:gd name="connsiteX10" fmla="*/ 1259873 w 7151654"/>
              <a:gd name="connsiteY10" fmla="*/ 737699 h 2974858"/>
              <a:gd name="connsiteX11" fmla="*/ 2896812 w 7151654"/>
              <a:gd name="connsiteY11" fmla="*/ 1098361 h 2974858"/>
              <a:gd name="connsiteX12" fmla="*/ 3471270 w 7151654"/>
              <a:gd name="connsiteY12" fmla="*/ 830278 h 2974858"/>
              <a:gd name="connsiteX13" fmla="*/ 4545158 w 7151654"/>
              <a:gd name="connsiteY13" fmla="*/ 106870 h 2974858"/>
              <a:gd name="connsiteX14" fmla="*/ 4559616 w 7151654"/>
              <a:gd name="connsiteY14" fmla="*/ 17414 h 2974858"/>
              <a:gd name="connsiteX15" fmla="*/ 4224030 w 7151654"/>
              <a:gd name="connsiteY15" fmla="*/ 948153 h 2974858"/>
              <a:gd name="connsiteX16" fmla="*/ 4141121 w 7151654"/>
              <a:gd name="connsiteY16" fmla="*/ 709710 h 2974858"/>
              <a:gd name="connsiteX17" fmla="*/ 4694506 w 7151654"/>
              <a:gd name="connsiteY17" fmla="*/ 123018 h 2974858"/>
              <a:gd name="connsiteX0" fmla="*/ 4694506 w 7151654"/>
              <a:gd name="connsiteY0" fmla="*/ 300698 h 2974858"/>
              <a:gd name="connsiteX1" fmla="*/ 6638519 w 7151654"/>
              <a:gd name="connsiteY1" fmla="*/ 764597 h 2974858"/>
              <a:gd name="connsiteX2" fmla="*/ 7063634 w 7151654"/>
              <a:gd name="connsiteY2" fmla="*/ 860256 h 2974858"/>
              <a:gd name="connsiteX3" fmla="*/ 7151654 w 7151654"/>
              <a:gd name="connsiteY3" fmla="*/ 1222156 h 2974858"/>
              <a:gd name="connsiteX4" fmla="*/ 6184092 w 7151654"/>
              <a:gd name="connsiteY4" fmla="*/ 1451544 h 2974858"/>
              <a:gd name="connsiteX5" fmla="*/ 4495479 w 7151654"/>
              <a:gd name="connsiteY5" fmla="*/ 2290071 h 2974858"/>
              <a:gd name="connsiteX6" fmla="*/ 4684902 w 7151654"/>
              <a:gd name="connsiteY6" fmla="*/ 2650880 h 2974858"/>
              <a:gd name="connsiteX7" fmla="*/ 3059685 w 7151654"/>
              <a:gd name="connsiteY7" fmla="*/ 2974858 h 2974858"/>
              <a:gd name="connsiteX8" fmla="*/ 279191 w 7151654"/>
              <a:gd name="connsiteY8" fmla="*/ 2799698 h 2974858"/>
              <a:gd name="connsiteX9" fmla="*/ 268029 w 7151654"/>
              <a:gd name="connsiteY9" fmla="*/ 1419434 h 2974858"/>
              <a:gd name="connsiteX10" fmla="*/ 1259873 w 7151654"/>
              <a:gd name="connsiteY10" fmla="*/ 737699 h 2974858"/>
              <a:gd name="connsiteX11" fmla="*/ 2896812 w 7151654"/>
              <a:gd name="connsiteY11" fmla="*/ 1098361 h 2974858"/>
              <a:gd name="connsiteX12" fmla="*/ 3471270 w 7151654"/>
              <a:gd name="connsiteY12" fmla="*/ 830278 h 2974858"/>
              <a:gd name="connsiteX13" fmla="*/ 4545158 w 7151654"/>
              <a:gd name="connsiteY13" fmla="*/ 106870 h 2974858"/>
              <a:gd name="connsiteX14" fmla="*/ 4559616 w 7151654"/>
              <a:gd name="connsiteY14" fmla="*/ 17414 h 2974858"/>
              <a:gd name="connsiteX15" fmla="*/ 4224030 w 7151654"/>
              <a:gd name="connsiteY15" fmla="*/ 948153 h 2974858"/>
              <a:gd name="connsiteX16" fmla="*/ 4141121 w 7151654"/>
              <a:gd name="connsiteY16" fmla="*/ 709710 h 2974858"/>
              <a:gd name="connsiteX17" fmla="*/ 4694506 w 7151654"/>
              <a:gd name="connsiteY17" fmla="*/ 300698 h 2974858"/>
              <a:gd name="connsiteX0" fmla="*/ 4694506 w 7151654"/>
              <a:gd name="connsiteY0" fmla="*/ 305844 h 2980004"/>
              <a:gd name="connsiteX1" fmla="*/ 6638519 w 7151654"/>
              <a:gd name="connsiteY1" fmla="*/ 769743 h 2980004"/>
              <a:gd name="connsiteX2" fmla="*/ 7063634 w 7151654"/>
              <a:gd name="connsiteY2" fmla="*/ 865402 h 2980004"/>
              <a:gd name="connsiteX3" fmla="*/ 7151654 w 7151654"/>
              <a:gd name="connsiteY3" fmla="*/ 1227302 h 2980004"/>
              <a:gd name="connsiteX4" fmla="*/ 6184092 w 7151654"/>
              <a:gd name="connsiteY4" fmla="*/ 1456690 h 2980004"/>
              <a:gd name="connsiteX5" fmla="*/ 4495479 w 7151654"/>
              <a:gd name="connsiteY5" fmla="*/ 2295217 h 2980004"/>
              <a:gd name="connsiteX6" fmla="*/ 4684902 w 7151654"/>
              <a:gd name="connsiteY6" fmla="*/ 2656026 h 2980004"/>
              <a:gd name="connsiteX7" fmla="*/ 3059685 w 7151654"/>
              <a:gd name="connsiteY7" fmla="*/ 2980004 h 2980004"/>
              <a:gd name="connsiteX8" fmla="*/ 279191 w 7151654"/>
              <a:gd name="connsiteY8" fmla="*/ 2804844 h 2980004"/>
              <a:gd name="connsiteX9" fmla="*/ 268029 w 7151654"/>
              <a:gd name="connsiteY9" fmla="*/ 1424580 h 2980004"/>
              <a:gd name="connsiteX10" fmla="*/ 1259873 w 7151654"/>
              <a:gd name="connsiteY10" fmla="*/ 742845 h 2980004"/>
              <a:gd name="connsiteX11" fmla="*/ 2896812 w 7151654"/>
              <a:gd name="connsiteY11" fmla="*/ 1103507 h 2980004"/>
              <a:gd name="connsiteX12" fmla="*/ 3471270 w 7151654"/>
              <a:gd name="connsiteY12" fmla="*/ 835424 h 2980004"/>
              <a:gd name="connsiteX13" fmla="*/ 4545158 w 7151654"/>
              <a:gd name="connsiteY13" fmla="*/ 112016 h 2980004"/>
              <a:gd name="connsiteX14" fmla="*/ 4559616 w 7151654"/>
              <a:gd name="connsiteY14" fmla="*/ 22560 h 2980004"/>
              <a:gd name="connsiteX15" fmla="*/ 4277193 w 7151654"/>
              <a:gd name="connsiteY15" fmla="*/ 642360 h 2980004"/>
              <a:gd name="connsiteX16" fmla="*/ 4141121 w 7151654"/>
              <a:gd name="connsiteY16" fmla="*/ 714856 h 2980004"/>
              <a:gd name="connsiteX17" fmla="*/ 4694506 w 7151654"/>
              <a:gd name="connsiteY17" fmla="*/ 305844 h 2980004"/>
              <a:gd name="connsiteX0" fmla="*/ 4694506 w 7151654"/>
              <a:gd name="connsiteY0" fmla="*/ 305844 h 2980004"/>
              <a:gd name="connsiteX1" fmla="*/ 6638519 w 7151654"/>
              <a:gd name="connsiteY1" fmla="*/ 769743 h 2980004"/>
              <a:gd name="connsiteX2" fmla="*/ 7063634 w 7151654"/>
              <a:gd name="connsiteY2" fmla="*/ 865402 h 2980004"/>
              <a:gd name="connsiteX3" fmla="*/ 7151654 w 7151654"/>
              <a:gd name="connsiteY3" fmla="*/ 1227302 h 2980004"/>
              <a:gd name="connsiteX4" fmla="*/ 6184092 w 7151654"/>
              <a:gd name="connsiteY4" fmla="*/ 1456690 h 2980004"/>
              <a:gd name="connsiteX5" fmla="*/ 4495479 w 7151654"/>
              <a:gd name="connsiteY5" fmla="*/ 2295217 h 2980004"/>
              <a:gd name="connsiteX6" fmla="*/ 4684902 w 7151654"/>
              <a:gd name="connsiteY6" fmla="*/ 2656026 h 2980004"/>
              <a:gd name="connsiteX7" fmla="*/ 3059685 w 7151654"/>
              <a:gd name="connsiteY7" fmla="*/ 2980004 h 2980004"/>
              <a:gd name="connsiteX8" fmla="*/ 279191 w 7151654"/>
              <a:gd name="connsiteY8" fmla="*/ 2804844 h 2980004"/>
              <a:gd name="connsiteX9" fmla="*/ 268029 w 7151654"/>
              <a:gd name="connsiteY9" fmla="*/ 1424580 h 2980004"/>
              <a:gd name="connsiteX10" fmla="*/ 1259873 w 7151654"/>
              <a:gd name="connsiteY10" fmla="*/ 742845 h 2980004"/>
              <a:gd name="connsiteX11" fmla="*/ 2896812 w 7151654"/>
              <a:gd name="connsiteY11" fmla="*/ 1103507 h 2980004"/>
              <a:gd name="connsiteX12" fmla="*/ 3471270 w 7151654"/>
              <a:gd name="connsiteY12" fmla="*/ 835424 h 2980004"/>
              <a:gd name="connsiteX13" fmla="*/ 4119855 w 7151654"/>
              <a:gd name="connsiteY13" fmla="*/ 829078 h 2980004"/>
              <a:gd name="connsiteX14" fmla="*/ 4559616 w 7151654"/>
              <a:gd name="connsiteY14" fmla="*/ 22560 h 2980004"/>
              <a:gd name="connsiteX15" fmla="*/ 4277193 w 7151654"/>
              <a:gd name="connsiteY15" fmla="*/ 642360 h 2980004"/>
              <a:gd name="connsiteX16" fmla="*/ 4141121 w 7151654"/>
              <a:gd name="connsiteY16" fmla="*/ 714856 h 2980004"/>
              <a:gd name="connsiteX17" fmla="*/ 4694506 w 7151654"/>
              <a:gd name="connsiteY17" fmla="*/ 305844 h 2980004"/>
              <a:gd name="connsiteX0" fmla="*/ 4743626 w 7200774"/>
              <a:gd name="connsiteY0" fmla="*/ 305844 h 2980004"/>
              <a:gd name="connsiteX1" fmla="*/ 6687639 w 7200774"/>
              <a:gd name="connsiteY1" fmla="*/ 769743 h 2980004"/>
              <a:gd name="connsiteX2" fmla="*/ 7112754 w 7200774"/>
              <a:gd name="connsiteY2" fmla="*/ 865402 h 2980004"/>
              <a:gd name="connsiteX3" fmla="*/ 7200774 w 7200774"/>
              <a:gd name="connsiteY3" fmla="*/ 1227302 h 2980004"/>
              <a:gd name="connsiteX4" fmla="*/ 6233212 w 7200774"/>
              <a:gd name="connsiteY4" fmla="*/ 1456690 h 2980004"/>
              <a:gd name="connsiteX5" fmla="*/ 4544599 w 7200774"/>
              <a:gd name="connsiteY5" fmla="*/ 2295217 h 2980004"/>
              <a:gd name="connsiteX6" fmla="*/ 4734022 w 7200774"/>
              <a:gd name="connsiteY6" fmla="*/ 2656026 h 2980004"/>
              <a:gd name="connsiteX7" fmla="*/ 3108805 w 7200774"/>
              <a:gd name="connsiteY7" fmla="*/ 2980004 h 2980004"/>
              <a:gd name="connsiteX8" fmla="*/ 328311 w 7200774"/>
              <a:gd name="connsiteY8" fmla="*/ 2804844 h 2980004"/>
              <a:gd name="connsiteX9" fmla="*/ 317149 w 7200774"/>
              <a:gd name="connsiteY9" fmla="*/ 1424580 h 2980004"/>
              <a:gd name="connsiteX10" fmla="*/ 2265923 w 7200774"/>
              <a:gd name="connsiteY10" fmla="*/ 2081784 h 2980004"/>
              <a:gd name="connsiteX11" fmla="*/ 2945932 w 7200774"/>
              <a:gd name="connsiteY11" fmla="*/ 1103507 h 2980004"/>
              <a:gd name="connsiteX12" fmla="*/ 3520390 w 7200774"/>
              <a:gd name="connsiteY12" fmla="*/ 835424 h 2980004"/>
              <a:gd name="connsiteX13" fmla="*/ 4168975 w 7200774"/>
              <a:gd name="connsiteY13" fmla="*/ 829078 h 2980004"/>
              <a:gd name="connsiteX14" fmla="*/ 4608736 w 7200774"/>
              <a:gd name="connsiteY14" fmla="*/ 22560 h 2980004"/>
              <a:gd name="connsiteX15" fmla="*/ 4326313 w 7200774"/>
              <a:gd name="connsiteY15" fmla="*/ 642360 h 2980004"/>
              <a:gd name="connsiteX16" fmla="*/ 4190241 w 7200774"/>
              <a:gd name="connsiteY16" fmla="*/ 714856 h 2980004"/>
              <a:gd name="connsiteX17" fmla="*/ 4743626 w 7200774"/>
              <a:gd name="connsiteY17" fmla="*/ 305844 h 2980004"/>
              <a:gd name="connsiteX0" fmla="*/ 4743626 w 7200774"/>
              <a:gd name="connsiteY0" fmla="*/ 305844 h 2980004"/>
              <a:gd name="connsiteX1" fmla="*/ 6687639 w 7200774"/>
              <a:gd name="connsiteY1" fmla="*/ 769743 h 2980004"/>
              <a:gd name="connsiteX2" fmla="*/ 7112754 w 7200774"/>
              <a:gd name="connsiteY2" fmla="*/ 865402 h 2980004"/>
              <a:gd name="connsiteX3" fmla="*/ 7200774 w 7200774"/>
              <a:gd name="connsiteY3" fmla="*/ 1227302 h 2980004"/>
              <a:gd name="connsiteX4" fmla="*/ 6233212 w 7200774"/>
              <a:gd name="connsiteY4" fmla="*/ 1456690 h 2980004"/>
              <a:gd name="connsiteX5" fmla="*/ 4544599 w 7200774"/>
              <a:gd name="connsiteY5" fmla="*/ 2295217 h 2980004"/>
              <a:gd name="connsiteX6" fmla="*/ 4734022 w 7200774"/>
              <a:gd name="connsiteY6" fmla="*/ 2656026 h 2980004"/>
              <a:gd name="connsiteX7" fmla="*/ 3108805 w 7200774"/>
              <a:gd name="connsiteY7" fmla="*/ 2980004 h 2980004"/>
              <a:gd name="connsiteX8" fmla="*/ 328311 w 7200774"/>
              <a:gd name="connsiteY8" fmla="*/ 2804844 h 2980004"/>
              <a:gd name="connsiteX9" fmla="*/ 317149 w 7200774"/>
              <a:gd name="connsiteY9" fmla="*/ 1424580 h 2980004"/>
              <a:gd name="connsiteX10" fmla="*/ 2265923 w 7200774"/>
              <a:gd name="connsiteY10" fmla="*/ 2081784 h 2980004"/>
              <a:gd name="connsiteX11" fmla="*/ 2945932 w 7200774"/>
              <a:gd name="connsiteY11" fmla="*/ 1103507 h 2980004"/>
              <a:gd name="connsiteX12" fmla="*/ 4339097 w 7200774"/>
              <a:gd name="connsiteY12" fmla="*/ 1698437 h 2980004"/>
              <a:gd name="connsiteX13" fmla="*/ 4168975 w 7200774"/>
              <a:gd name="connsiteY13" fmla="*/ 829078 h 2980004"/>
              <a:gd name="connsiteX14" fmla="*/ 4608736 w 7200774"/>
              <a:gd name="connsiteY14" fmla="*/ 22560 h 2980004"/>
              <a:gd name="connsiteX15" fmla="*/ 4326313 w 7200774"/>
              <a:gd name="connsiteY15" fmla="*/ 642360 h 2980004"/>
              <a:gd name="connsiteX16" fmla="*/ 4190241 w 7200774"/>
              <a:gd name="connsiteY16" fmla="*/ 714856 h 2980004"/>
              <a:gd name="connsiteX17" fmla="*/ 4743626 w 7200774"/>
              <a:gd name="connsiteY17" fmla="*/ 305844 h 2980004"/>
              <a:gd name="connsiteX0" fmla="*/ 4743626 w 7200774"/>
              <a:gd name="connsiteY0" fmla="*/ 305844 h 2980004"/>
              <a:gd name="connsiteX1" fmla="*/ 6687639 w 7200774"/>
              <a:gd name="connsiteY1" fmla="*/ 769743 h 2980004"/>
              <a:gd name="connsiteX2" fmla="*/ 7112754 w 7200774"/>
              <a:gd name="connsiteY2" fmla="*/ 865402 h 2980004"/>
              <a:gd name="connsiteX3" fmla="*/ 7200774 w 7200774"/>
              <a:gd name="connsiteY3" fmla="*/ 1227302 h 2980004"/>
              <a:gd name="connsiteX4" fmla="*/ 6233212 w 7200774"/>
              <a:gd name="connsiteY4" fmla="*/ 1456690 h 2980004"/>
              <a:gd name="connsiteX5" fmla="*/ 4544599 w 7200774"/>
              <a:gd name="connsiteY5" fmla="*/ 2295217 h 2980004"/>
              <a:gd name="connsiteX6" fmla="*/ 4734022 w 7200774"/>
              <a:gd name="connsiteY6" fmla="*/ 2656026 h 2980004"/>
              <a:gd name="connsiteX7" fmla="*/ 3108805 w 7200774"/>
              <a:gd name="connsiteY7" fmla="*/ 2980004 h 2980004"/>
              <a:gd name="connsiteX8" fmla="*/ 328311 w 7200774"/>
              <a:gd name="connsiteY8" fmla="*/ 2804844 h 2980004"/>
              <a:gd name="connsiteX9" fmla="*/ 317149 w 7200774"/>
              <a:gd name="connsiteY9" fmla="*/ 1424580 h 2980004"/>
              <a:gd name="connsiteX10" fmla="*/ 2265923 w 7200774"/>
              <a:gd name="connsiteY10" fmla="*/ 2081784 h 2980004"/>
              <a:gd name="connsiteX11" fmla="*/ 3488192 w 7200774"/>
              <a:gd name="connsiteY11" fmla="*/ 1864990 h 2980004"/>
              <a:gd name="connsiteX12" fmla="*/ 4339097 w 7200774"/>
              <a:gd name="connsiteY12" fmla="*/ 1698437 h 2980004"/>
              <a:gd name="connsiteX13" fmla="*/ 4168975 w 7200774"/>
              <a:gd name="connsiteY13" fmla="*/ 829078 h 2980004"/>
              <a:gd name="connsiteX14" fmla="*/ 4608736 w 7200774"/>
              <a:gd name="connsiteY14" fmla="*/ 22560 h 2980004"/>
              <a:gd name="connsiteX15" fmla="*/ 4326313 w 7200774"/>
              <a:gd name="connsiteY15" fmla="*/ 642360 h 2980004"/>
              <a:gd name="connsiteX16" fmla="*/ 4190241 w 7200774"/>
              <a:gd name="connsiteY16" fmla="*/ 714856 h 2980004"/>
              <a:gd name="connsiteX17" fmla="*/ 4743626 w 7200774"/>
              <a:gd name="connsiteY17" fmla="*/ 305844 h 2980004"/>
              <a:gd name="connsiteX0" fmla="*/ 4743626 w 7200774"/>
              <a:gd name="connsiteY0" fmla="*/ 0 h 2674160"/>
              <a:gd name="connsiteX1" fmla="*/ 6687639 w 7200774"/>
              <a:gd name="connsiteY1" fmla="*/ 463899 h 2674160"/>
              <a:gd name="connsiteX2" fmla="*/ 7112754 w 7200774"/>
              <a:gd name="connsiteY2" fmla="*/ 559558 h 2674160"/>
              <a:gd name="connsiteX3" fmla="*/ 7200774 w 7200774"/>
              <a:gd name="connsiteY3" fmla="*/ 921458 h 2674160"/>
              <a:gd name="connsiteX4" fmla="*/ 6233212 w 7200774"/>
              <a:gd name="connsiteY4" fmla="*/ 1150846 h 2674160"/>
              <a:gd name="connsiteX5" fmla="*/ 4544599 w 7200774"/>
              <a:gd name="connsiteY5" fmla="*/ 1989373 h 2674160"/>
              <a:gd name="connsiteX6" fmla="*/ 4734022 w 7200774"/>
              <a:gd name="connsiteY6" fmla="*/ 2350182 h 2674160"/>
              <a:gd name="connsiteX7" fmla="*/ 3108805 w 7200774"/>
              <a:gd name="connsiteY7" fmla="*/ 2674160 h 2674160"/>
              <a:gd name="connsiteX8" fmla="*/ 328311 w 7200774"/>
              <a:gd name="connsiteY8" fmla="*/ 2499000 h 2674160"/>
              <a:gd name="connsiteX9" fmla="*/ 317149 w 7200774"/>
              <a:gd name="connsiteY9" fmla="*/ 1118736 h 2674160"/>
              <a:gd name="connsiteX10" fmla="*/ 2265923 w 7200774"/>
              <a:gd name="connsiteY10" fmla="*/ 1775940 h 2674160"/>
              <a:gd name="connsiteX11" fmla="*/ 3488192 w 7200774"/>
              <a:gd name="connsiteY11" fmla="*/ 1559146 h 2674160"/>
              <a:gd name="connsiteX12" fmla="*/ 4339097 w 7200774"/>
              <a:gd name="connsiteY12" fmla="*/ 1392593 h 2674160"/>
              <a:gd name="connsiteX13" fmla="*/ 4168975 w 7200774"/>
              <a:gd name="connsiteY13" fmla="*/ 523234 h 2674160"/>
              <a:gd name="connsiteX14" fmla="*/ 4353555 w 7200774"/>
              <a:gd name="connsiteY14" fmla="*/ 592421 h 2674160"/>
              <a:gd name="connsiteX15" fmla="*/ 4326313 w 7200774"/>
              <a:gd name="connsiteY15" fmla="*/ 336516 h 2674160"/>
              <a:gd name="connsiteX16" fmla="*/ 4190241 w 7200774"/>
              <a:gd name="connsiteY16" fmla="*/ 409012 h 2674160"/>
              <a:gd name="connsiteX17" fmla="*/ 4743626 w 7200774"/>
              <a:gd name="connsiteY17" fmla="*/ 0 h 2674160"/>
              <a:gd name="connsiteX0" fmla="*/ 4743626 w 7200774"/>
              <a:gd name="connsiteY0" fmla="*/ 0 h 2674160"/>
              <a:gd name="connsiteX1" fmla="*/ 6687639 w 7200774"/>
              <a:gd name="connsiteY1" fmla="*/ 463899 h 2674160"/>
              <a:gd name="connsiteX2" fmla="*/ 7112754 w 7200774"/>
              <a:gd name="connsiteY2" fmla="*/ 559558 h 2674160"/>
              <a:gd name="connsiteX3" fmla="*/ 7200774 w 7200774"/>
              <a:gd name="connsiteY3" fmla="*/ 921458 h 2674160"/>
              <a:gd name="connsiteX4" fmla="*/ 6233212 w 7200774"/>
              <a:gd name="connsiteY4" fmla="*/ 1150846 h 2674160"/>
              <a:gd name="connsiteX5" fmla="*/ 4544599 w 7200774"/>
              <a:gd name="connsiteY5" fmla="*/ 1989373 h 2674160"/>
              <a:gd name="connsiteX6" fmla="*/ 4734022 w 7200774"/>
              <a:gd name="connsiteY6" fmla="*/ 2350182 h 2674160"/>
              <a:gd name="connsiteX7" fmla="*/ 3108805 w 7200774"/>
              <a:gd name="connsiteY7" fmla="*/ 2674160 h 2674160"/>
              <a:gd name="connsiteX8" fmla="*/ 328311 w 7200774"/>
              <a:gd name="connsiteY8" fmla="*/ 2499000 h 2674160"/>
              <a:gd name="connsiteX9" fmla="*/ 317149 w 7200774"/>
              <a:gd name="connsiteY9" fmla="*/ 1118736 h 2674160"/>
              <a:gd name="connsiteX10" fmla="*/ 2265923 w 7200774"/>
              <a:gd name="connsiteY10" fmla="*/ 1775940 h 2674160"/>
              <a:gd name="connsiteX11" fmla="*/ 3488192 w 7200774"/>
              <a:gd name="connsiteY11" fmla="*/ 1559146 h 2674160"/>
              <a:gd name="connsiteX12" fmla="*/ 4339097 w 7200774"/>
              <a:gd name="connsiteY12" fmla="*/ 1392593 h 2674160"/>
              <a:gd name="connsiteX13" fmla="*/ 3945691 w 7200774"/>
              <a:gd name="connsiteY13" fmla="*/ 567654 h 2674160"/>
              <a:gd name="connsiteX14" fmla="*/ 4353555 w 7200774"/>
              <a:gd name="connsiteY14" fmla="*/ 592421 h 2674160"/>
              <a:gd name="connsiteX15" fmla="*/ 4326313 w 7200774"/>
              <a:gd name="connsiteY15" fmla="*/ 336516 h 2674160"/>
              <a:gd name="connsiteX16" fmla="*/ 4190241 w 7200774"/>
              <a:gd name="connsiteY16" fmla="*/ 409012 h 2674160"/>
              <a:gd name="connsiteX17" fmla="*/ 4743626 w 7200774"/>
              <a:gd name="connsiteY17" fmla="*/ 0 h 2674160"/>
              <a:gd name="connsiteX0" fmla="*/ 4743626 w 7200774"/>
              <a:gd name="connsiteY0" fmla="*/ 0 h 2674160"/>
              <a:gd name="connsiteX1" fmla="*/ 6687639 w 7200774"/>
              <a:gd name="connsiteY1" fmla="*/ 463899 h 2674160"/>
              <a:gd name="connsiteX2" fmla="*/ 7112754 w 7200774"/>
              <a:gd name="connsiteY2" fmla="*/ 559558 h 2674160"/>
              <a:gd name="connsiteX3" fmla="*/ 7200774 w 7200774"/>
              <a:gd name="connsiteY3" fmla="*/ 921458 h 2674160"/>
              <a:gd name="connsiteX4" fmla="*/ 6233212 w 7200774"/>
              <a:gd name="connsiteY4" fmla="*/ 1150846 h 2674160"/>
              <a:gd name="connsiteX5" fmla="*/ 4544599 w 7200774"/>
              <a:gd name="connsiteY5" fmla="*/ 1989373 h 2674160"/>
              <a:gd name="connsiteX6" fmla="*/ 4734022 w 7200774"/>
              <a:gd name="connsiteY6" fmla="*/ 2350182 h 2674160"/>
              <a:gd name="connsiteX7" fmla="*/ 3108805 w 7200774"/>
              <a:gd name="connsiteY7" fmla="*/ 2674160 h 2674160"/>
              <a:gd name="connsiteX8" fmla="*/ 328311 w 7200774"/>
              <a:gd name="connsiteY8" fmla="*/ 2499000 h 2674160"/>
              <a:gd name="connsiteX9" fmla="*/ 317149 w 7200774"/>
              <a:gd name="connsiteY9" fmla="*/ 1118736 h 2674160"/>
              <a:gd name="connsiteX10" fmla="*/ 2265923 w 7200774"/>
              <a:gd name="connsiteY10" fmla="*/ 1775940 h 2674160"/>
              <a:gd name="connsiteX11" fmla="*/ 3488192 w 7200774"/>
              <a:gd name="connsiteY11" fmla="*/ 1559146 h 2674160"/>
              <a:gd name="connsiteX12" fmla="*/ 4339097 w 7200774"/>
              <a:gd name="connsiteY12" fmla="*/ 1392593 h 2674160"/>
              <a:gd name="connsiteX13" fmla="*/ 3945691 w 7200774"/>
              <a:gd name="connsiteY13" fmla="*/ 567654 h 2674160"/>
              <a:gd name="connsiteX14" fmla="*/ 4172459 w 7200774"/>
              <a:gd name="connsiteY14" fmla="*/ 529864 h 2674160"/>
              <a:gd name="connsiteX15" fmla="*/ 4353555 w 7200774"/>
              <a:gd name="connsiteY15" fmla="*/ 592421 h 2674160"/>
              <a:gd name="connsiteX16" fmla="*/ 4326313 w 7200774"/>
              <a:gd name="connsiteY16" fmla="*/ 336516 h 2674160"/>
              <a:gd name="connsiteX17" fmla="*/ 4190241 w 7200774"/>
              <a:gd name="connsiteY17" fmla="*/ 409012 h 2674160"/>
              <a:gd name="connsiteX18" fmla="*/ 4743626 w 7200774"/>
              <a:gd name="connsiteY18" fmla="*/ 0 h 2674160"/>
              <a:gd name="connsiteX0" fmla="*/ 4743626 w 7200774"/>
              <a:gd name="connsiteY0" fmla="*/ 0 h 2674160"/>
              <a:gd name="connsiteX1" fmla="*/ 6687639 w 7200774"/>
              <a:gd name="connsiteY1" fmla="*/ 463899 h 2674160"/>
              <a:gd name="connsiteX2" fmla="*/ 7112754 w 7200774"/>
              <a:gd name="connsiteY2" fmla="*/ 559558 h 2674160"/>
              <a:gd name="connsiteX3" fmla="*/ 7200774 w 7200774"/>
              <a:gd name="connsiteY3" fmla="*/ 921458 h 2674160"/>
              <a:gd name="connsiteX4" fmla="*/ 6233212 w 7200774"/>
              <a:gd name="connsiteY4" fmla="*/ 1150846 h 2674160"/>
              <a:gd name="connsiteX5" fmla="*/ 4544599 w 7200774"/>
              <a:gd name="connsiteY5" fmla="*/ 1989373 h 2674160"/>
              <a:gd name="connsiteX6" fmla="*/ 4734022 w 7200774"/>
              <a:gd name="connsiteY6" fmla="*/ 2350182 h 2674160"/>
              <a:gd name="connsiteX7" fmla="*/ 3108805 w 7200774"/>
              <a:gd name="connsiteY7" fmla="*/ 2674160 h 2674160"/>
              <a:gd name="connsiteX8" fmla="*/ 328311 w 7200774"/>
              <a:gd name="connsiteY8" fmla="*/ 2499000 h 2674160"/>
              <a:gd name="connsiteX9" fmla="*/ 317149 w 7200774"/>
              <a:gd name="connsiteY9" fmla="*/ 1118736 h 2674160"/>
              <a:gd name="connsiteX10" fmla="*/ 2265923 w 7200774"/>
              <a:gd name="connsiteY10" fmla="*/ 1775940 h 2674160"/>
              <a:gd name="connsiteX11" fmla="*/ 3488192 w 7200774"/>
              <a:gd name="connsiteY11" fmla="*/ 1559146 h 2674160"/>
              <a:gd name="connsiteX12" fmla="*/ 4339097 w 7200774"/>
              <a:gd name="connsiteY12" fmla="*/ 1392593 h 2674160"/>
              <a:gd name="connsiteX13" fmla="*/ 3945691 w 7200774"/>
              <a:gd name="connsiteY13" fmla="*/ 567654 h 2674160"/>
              <a:gd name="connsiteX14" fmla="*/ 4172459 w 7200774"/>
              <a:gd name="connsiteY14" fmla="*/ 529864 h 2674160"/>
              <a:gd name="connsiteX15" fmla="*/ 4151537 w 7200774"/>
              <a:gd name="connsiteY15" fmla="*/ 452815 h 2674160"/>
              <a:gd name="connsiteX16" fmla="*/ 4326313 w 7200774"/>
              <a:gd name="connsiteY16" fmla="*/ 336516 h 2674160"/>
              <a:gd name="connsiteX17" fmla="*/ 4190241 w 7200774"/>
              <a:gd name="connsiteY17" fmla="*/ 409012 h 2674160"/>
              <a:gd name="connsiteX18" fmla="*/ 4743626 w 7200774"/>
              <a:gd name="connsiteY18" fmla="*/ 0 h 2674160"/>
              <a:gd name="connsiteX0" fmla="*/ 4743626 w 7200774"/>
              <a:gd name="connsiteY0" fmla="*/ 0 h 2674160"/>
              <a:gd name="connsiteX1" fmla="*/ 6687639 w 7200774"/>
              <a:gd name="connsiteY1" fmla="*/ 463899 h 2674160"/>
              <a:gd name="connsiteX2" fmla="*/ 7112754 w 7200774"/>
              <a:gd name="connsiteY2" fmla="*/ 559558 h 2674160"/>
              <a:gd name="connsiteX3" fmla="*/ 7200774 w 7200774"/>
              <a:gd name="connsiteY3" fmla="*/ 921458 h 2674160"/>
              <a:gd name="connsiteX4" fmla="*/ 6233212 w 7200774"/>
              <a:gd name="connsiteY4" fmla="*/ 1150846 h 2674160"/>
              <a:gd name="connsiteX5" fmla="*/ 4544599 w 7200774"/>
              <a:gd name="connsiteY5" fmla="*/ 1989373 h 2674160"/>
              <a:gd name="connsiteX6" fmla="*/ 4734022 w 7200774"/>
              <a:gd name="connsiteY6" fmla="*/ 2350182 h 2674160"/>
              <a:gd name="connsiteX7" fmla="*/ 3108805 w 7200774"/>
              <a:gd name="connsiteY7" fmla="*/ 2674160 h 2674160"/>
              <a:gd name="connsiteX8" fmla="*/ 328311 w 7200774"/>
              <a:gd name="connsiteY8" fmla="*/ 2499000 h 2674160"/>
              <a:gd name="connsiteX9" fmla="*/ 317149 w 7200774"/>
              <a:gd name="connsiteY9" fmla="*/ 1118736 h 2674160"/>
              <a:gd name="connsiteX10" fmla="*/ 2265923 w 7200774"/>
              <a:gd name="connsiteY10" fmla="*/ 1775940 h 2674160"/>
              <a:gd name="connsiteX11" fmla="*/ 3488192 w 7200774"/>
              <a:gd name="connsiteY11" fmla="*/ 1559146 h 2674160"/>
              <a:gd name="connsiteX12" fmla="*/ 4339097 w 7200774"/>
              <a:gd name="connsiteY12" fmla="*/ 1392593 h 2674160"/>
              <a:gd name="connsiteX13" fmla="*/ 3945691 w 7200774"/>
              <a:gd name="connsiteY13" fmla="*/ 567654 h 2674160"/>
              <a:gd name="connsiteX14" fmla="*/ 4172459 w 7200774"/>
              <a:gd name="connsiteY14" fmla="*/ 529864 h 2674160"/>
              <a:gd name="connsiteX15" fmla="*/ 4151537 w 7200774"/>
              <a:gd name="connsiteY15" fmla="*/ 452815 h 2674160"/>
              <a:gd name="connsiteX16" fmla="*/ 4283782 w 7200774"/>
              <a:gd name="connsiteY16" fmla="*/ 425355 h 2674160"/>
              <a:gd name="connsiteX17" fmla="*/ 4190241 w 7200774"/>
              <a:gd name="connsiteY17" fmla="*/ 409012 h 2674160"/>
              <a:gd name="connsiteX18" fmla="*/ 4743626 w 7200774"/>
              <a:gd name="connsiteY18" fmla="*/ 0 h 2674160"/>
              <a:gd name="connsiteX0" fmla="*/ 4722361 w 7200774"/>
              <a:gd name="connsiteY0" fmla="*/ 198923 h 2587527"/>
              <a:gd name="connsiteX1" fmla="*/ 6687639 w 7200774"/>
              <a:gd name="connsiteY1" fmla="*/ 377266 h 2587527"/>
              <a:gd name="connsiteX2" fmla="*/ 7112754 w 7200774"/>
              <a:gd name="connsiteY2" fmla="*/ 472925 h 2587527"/>
              <a:gd name="connsiteX3" fmla="*/ 7200774 w 7200774"/>
              <a:gd name="connsiteY3" fmla="*/ 834825 h 2587527"/>
              <a:gd name="connsiteX4" fmla="*/ 6233212 w 7200774"/>
              <a:gd name="connsiteY4" fmla="*/ 1064213 h 2587527"/>
              <a:gd name="connsiteX5" fmla="*/ 4544599 w 7200774"/>
              <a:gd name="connsiteY5" fmla="*/ 1902740 h 2587527"/>
              <a:gd name="connsiteX6" fmla="*/ 4734022 w 7200774"/>
              <a:gd name="connsiteY6" fmla="*/ 2263549 h 2587527"/>
              <a:gd name="connsiteX7" fmla="*/ 3108805 w 7200774"/>
              <a:gd name="connsiteY7" fmla="*/ 2587527 h 2587527"/>
              <a:gd name="connsiteX8" fmla="*/ 328311 w 7200774"/>
              <a:gd name="connsiteY8" fmla="*/ 2412367 h 2587527"/>
              <a:gd name="connsiteX9" fmla="*/ 317149 w 7200774"/>
              <a:gd name="connsiteY9" fmla="*/ 1032103 h 2587527"/>
              <a:gd name="connsiteX10" fmla="*/ 2265923 w 7200774"/>
              <a:gd name="connsiteY10" fmla="*/ 1689307 h 2587527"/>
              <a:gd name="connsiteX11" fmla="*/ 3488192 w 7200774"/>
              <a:gd name="connsiteY11" fmla="*/ 1472513 h 2587527"/>
              <a:gd name="connsiteX12" fmla="*/ 4339097 w 7200774"/>
              <a:gd name="connsiteY12" fmla="*/ 1305960 h 2587527"/>
              <a:gd name="connsiteX13" fmla="*/ 3945691 w 7200774"/>
              <a:gd name="connsiteY13" fmla="*/ 481021 h 2587527"/>
              <a:gd name="connsiteX14" fmla="*/ 4172459 w 7200774"/>
              <a:gd name="connsiteY14" fmla="*/ 443231 h 2587527"/>
              <a:gd name="connsiteX15" fmla="*/ 4151537 w 7200774"/>
              <a:gd name="connsiteY15" fmla="*/ 366182 h 2587527"/>
              <a:gd name="connsiteX16" fmla="*/ 4283782 w 7200774"/>
              <a:gd name="connsiteY16" fmla="*/ 338722 h 2587527"/>
              <a:gd name="connsiteX17" fmla="*/ 4190241 w 7200774"/>
              <a:gd name="connsiteY17" fmla="*/ 322379 h 2587527"/>
              <a:gd name="connsiteX18" fmla="*/ 4722361 w 7200774"/>
              <a:gd name="connsiteY18" fmla="*/ 198923 h 2587527"/>
              <a:gd name="connsiteX0" fmla="*/ 4722361 w 7200774"/>
              <a:gd name="connsiteY0" fmla="*/ 0 h 2388604"/>
              <a:gd name="connsiteX1" fmla="*/ 6687639 w 7200774"/>
              <a:gd name="connsiteY1" fmla="*/ 178343 h 2388604"/>
              <a:gd name="connsiteX2" fmla="*/ 7112754 w 7200774"/>
              <a:gd name="connsiteY2" fmla="*/ 274002 h 2388604"/>
              <a:gd name="connsiteX3" fmla="*/ 7200774 w 7200774"/>
              <a:gd name="connsiteY3" fmla="*/ 635902 h 2388604"/>
              <a:gd name="connsiteX4" fmla="*/ 6233212 w 7200774"/>
              <a:gd name="connsiteY4" fmla="*/ 865290 h 2388604"/>
              <a:gd name="connsiteX5" fmla="*/ 4544599 w 7200774"/>
              <a:gd name="connsiteY5" fmla="*/ 1703817 h 2388604"/>
              <a:gd name="connsiteX6" fmla="*/ 4734022 w 7200774"/>
              <a:gd name="connsiteY6" fmla="*/ 2064626 h 2388604"/>
              <a:gd name="connsiteX7" fmla="*/ 3108805 w 7200774"/>
              <a:gd name="connsiteY7" fmla="*/ 2388604 h 2388604"/>
              <a:gd name="connsiteX8" fmla="*/ 328311 w 7200774"/>
              <a:gd name="connsiteY8" fmla="*/ 2213444 h 2388604"/>
              <a:gd name="connsiteX9" fmla="*/ 317149 w 7200774"/>
              <a:gd name="connsiteY9" fmla="*/ 833180 h 2388604"/>
              <a:gd name="connsiteX10" fmla="*/ 2265923 w 7200774"/>
              <a:gd name="connsiteY10" fmla="*/ 1490384 h 2388604"/>
              <a:gd name="connsiteX11" fmla="*/ 3488192 w 7200774"/>
              <a:gd name="connsiteY11" fmla="*/ 1273590 h 2388604"/>
              <a:gd name="connsiteX12" fmla="*/ 4339097 w 7200774"/>
              <a:gd name="connsiteY12" fmla="*/ 1107037 h 2388604"/>
              <a:gd name="connsiteX13" fmla="*/ 3945691 w 7200774"/>
              <a:gd name="connsiteY13" fmla="*/ 282098 h 2388604"/>
              <a:gd name="connsiteX14" fmla="*/ 4172459 w 7200774"/>
              <a:gd name="connsiteY14" fmla="*/ 244308 h 2388604"/>
              <a:gd name="connsiteX15" fmla="*/ 4151537 w 7200774"/>
              <a:gd name="connsiteY15" fmla="*/ 167259 h 2388604"/>
              <a:gd name="connsiteX16" fmla="*/ 4283782 w 7200774"/>
              <a:gd name="connsiteY16" fmla="*/ 139799 h 2388604"/>
              <a:gd name="connsiteX17" fmla="*/ 4190241 w 7200774"/>
              <a:gd name="connsiteY17" fmla="*/ 123456 h 2388604"/>
              <a:gd name="connsiteX18" fmla="*/ 4722361 w 7200774"/>
              <a:gd name="connsiteY18" fmla="*/ 0 h 2388604"/>
              <a:gd name="connsiteX0" fmla="*/ 5179561 w 7200774"/>
              <a:gd name="connsiteY0" fmla="*/ 155754 h 2265148"/>
              <a:gd name="connsiteX1" fmla="*/ 6687639 w 7200774"/>
              <a:gd name="connsiteY1" fmla="*/ 54887 h 2265148"/>
              <a:gd name="connsiteX2" fmla="*/ 7112754 w 7200774"/>
              <a:gd name="connsiteY2" fmla="*/ 150546 h 2265148"/>
              <a:gd name="connsiteX3" fmla="*/ 7200774 w 7200774"/>
              <a:gd name="connsiteY3" fmla="*/ 512446 h 2265148"/>
              <a:gd name="connsiteX4" fmla="*/ 6233212 w 7200774"/>
              <a:gd name="connsiteY4" fmla="*/ 741834 h 2265148"/>
              <a:gd name="connsiteX5" fmla="*/ 4544599 w 7200774"/>
              <a:gd name="connsiteY5" fmla="*/ 1580361 h 2265148"/>
              <a:gd name="connsiteX6" fmla="*/ 4734022 w 7200774"/>
              <a:gd name="connsiteY6" fmla="*/ 1941170 h 2265148"/>
              <a:gd name="connsiteX7" fmla="*/ 3108805 w 7200774"/>
              <a:gd name="connsiteY7" fmla="*/ 2265148 h 2265148"/>
              <a:gd name="connsiteX8" fmla="*/ 328311 w 7200774"/>
              <a:gd name="connsiteY8" fmla="*/ 2089988 h 2265148"/>
              <a:gd name="connsiteX9" fmla="*/ 317149 w 7200774"/>
              <a:gd name="connsiteY9" fmla="*/ 709724 h 2265148"/>
              <a:gd name="connsiteX10" fmla="*/ 2265923 w 7200774"/>
              <a:gd name="connsiteY10" fmla="*/ 1366928 h 2265148"/>
              <a:gd name="connsiteX11" fmla="*/ 3488192 w 7200774"/>
              <a:gd name="connsiteY11" fmla="*/ 1150134 h 2265148"/>
              <a:gd name="connsiteX12" fmla="*/ 4339097 w 7200774"/>
              <a:gd name="connsiteY12" fmla="*/ 983581 h 2265148"/>
              <a:gd name="connsiteX13" fmla="*/ 3945691 w 7200774"/>
              <a:gd name="connsiteY13" fmla="*/ 158642 h 2265148"/>
              <a:gd name="connsiteX14" fmla="*/ 4172459 w 7200774"/>
              <a:gd name="connsiteY14" fmla="*/ 120852 h 2265148"/>
              <a:gd name="connsiteX15" fmla="*/ 4151537 w 7200774"/>
              <a:gd name="connsiteY15" fmla="*/ 43803 h 2265148"/>
              <a:gd name="connsiteX16" fmla="*/ 4283782 w 7200774"/>
              <a:gd name="connsiteY16" fmla="*/ 16343 h 2265148"/>
              <a:gd name="connsiteX17" fmla="*/ 4190241 w 7200774"/>
              <a:gd name="connsiteY17" fmla="*/ 0 h 2265148"/>
              <a:gd name="connsiteX18" fmla="*/ 5179561 w 7200774"/>
              <a:gd name="connsiteY18" fmla="*/ 155754 h 2265148"/>
              <a:gd name="connsiteX0" fmla="*/ 5179561 w 7200774"/>
              <a:gd name="connsiteY0" fmla="*/ 155754 h 2265148"/>
              <a:gd name="connsiteX1" fmla="*/ 6687639 w 7200774"/>
              <a:gd name="connsiteY1" fmla="*/ 54887 h 2265148"/>
              <a:gd name="connsiteX2" fmla="*/ 7112754 w 7200774"/>
              <a:gd name="connsiteY2" fmla="*/ 150546 h 2265148"/>
              <a:gd name="connsiteX3" fmla="*/ 7200774 w 7200774"/>
              <a:gd name="connsiteY3" fmla="*/ 512446 h 2265148"/>
              <a:gd name="connsiteX4" fmla="*/ 6233212 w 7200774"/>
              <a:gd name="connsiteY4" fmla="*/ 741834 h 2265148"/>
              <a:gd name="connsiteX5" fmla="*/ 4544599 w 7200774"/>
              <a:gd name="connsiteY5" fmla="*/ 1580361 h 2265148"/>
              <a:gd name="connsiteX6" fmla="*/ 4734022 w 7200774"/>
              <a:gd name="connsiteY6" fmla="*/ 1941170 h 2265148"/>
              <a:gd name="connsiteX7" fmla="*/ 3108805 w 7200774"/>
              <a:gd name="connsiteY7" fmla="*/ 2265148 h 2265148"/>
              <a:gd name="connsiteX8" fmla="*/ 328311 w 7200774"/>
              <a:gd name="connsiteY8" fmla="*/ 2089988 h 2265148"/>
              <a:gd name="connsiteX9" fmla="*/ 317149 w 7200774"/>
              <a:gd name="connsiteY9" fmla="*/ 709724 h 2265148"/>
              <a:gd name="connsiteX10" fmla="*/ 2265923 w 7200774"/>
              <a:gd name="connsiteY10" fmla="*/ 1366928 h 2265148"/>
              <a:gd name="connsiteX11" fmla="*/ 3488192 w 7200774"/>
              <a:gd name="connsiteY11" fmla="*/ 1150134 h 2265148"/>
              <a:gd name="connsiteX12" fmla="*/ 4339097 w 7200774"/>
              <a:gd name="connsiteY12" fmla="*/ 983581 h 2265148"/>
              <a:gd name="connsiteX13" fmla="*/ 3945691 w 7200774"/>
              <a:gd name="connsiteY13" fmla="*/ 158642 h 2265148"/>
              <a:gd name="connsiteX14" fmla="*/ 4172459 w 7200774"/>
              <a:gd name="connsiteY14" fmla="*/ 120852 h 2265148"/>
              <a:gd name="connsiteX15" fmla="*/ 4151537 w 7200774"/>
              <a:gd name="connsiteY15" fmla="*/ 43803 h 2265148"/>
              <a:gd name="connsiteX16" fmla="*/ 4857940 w 7200774"/>
              <a:gd name="connsiteY16" fmla="*/ 219405 h 2265148"/>
              <a:gd name="connsiteX17" fmla="*/ 4190241 w 7200774"/>
              <a:gd name="connsiteY17" fmla="*/ 0 h 2265148"/>
              <a:gd name="connsiteX18" fmla="*/ 5179561 w 7200774"/>
              <a:gd name="connsiteY18" fmla="*/ 155754 h 2265148"/>
              <a:gd name="connsiteX0" fmla="*/ 5179561 w 7200774"/>
              <a:gd name="connsiteY0" fmla="*/ 116005 h 2225399"/>
              <a:gd name="connsiteX1" fmla="*/ 6687639 w 7200774"/>
              <a:gd name="connsiteY1" fmla="*/ 15138 h 2225399"/>
              <a:gd name="connsiteX2" fmla="*/ 7112754 w 7200774"/>
              <a:gd name="connsiteY2" fmla="*/ 110797 h 2225399"/>
              <a:gd name="connsiteX3" fmla="*/ 7200774 w 7200774"/>
              <a:gd name="connsiteY3" fmla="*/ 472697 h 2225399"/>
              <a:gd name="connsiteX4" fmla="*/ 6233212 w 7200774"/>
              <a:gd name="connsiteY4" fmla="*/ 702085 h 2225399"/>
              <a:gd name="connsiteX5" fmla="*/ 4544599 w 7200774"/>
              <a:gd name="connsiteY5" fmla="*/ 1540612 h 2225399"/>
              <a:gd name="connsiteX6" fmla="*/ 4734022 w 7200774"/>
              <a:gd name="connsiteY6" fmla="*/ 1901421 h 2225399"/>
              <a:gd name="connsiteX7" fmla="*/ 3108805 w 7200774"/>
              <a:gd name="connsiteY7" fmla="*/ 2225399 h 2225399"/>
              <a:gd name="connsiteX8" fmla="*/ 328311 w 7200774"/>
              <a:gd name="connsiteY8" fmla="*/ 2050239 h 2225399"/>
              <a:gd name="connsiteX9" fmla="*/ 317149 w 7200774"/>
              <a:gd name="connsiteY9" fmla="*/ 669975 h 2225399"/>
              <a:gd name="connsiteX10" fmla="*/ 2265923 w 7200774"/>
              <a:gd name="connsiteY10" fmla="*/ 1327179 h 2225399"/>
              <a:gd name="connsiteX11" fmla="*/ 3488192 w 7200774"/>
              <a:gd name="connsiteY11" fmla="*/ 1110385 h 2225399"/>
              <a:gd name="connsiteX12" fmla="*/ 4339097 w 7200774"/>
              <a:gd name="connsiteY12" fmla="*/ 943832 h 2225399"/>
              <a:gd name="connsiteX13" fmla="*/ 3945691 w 7200774"/>
              <a:gd name="connsiteY13" fmla="*/ 118893 h 2225399"/>
              <a:gd name="connsiteX14" fmla="*/ 4172459 w 7200774"/>
              <a:gd name="connsiteY14" fmla="*/ 81103 h 2225399"/>
              <a:gd name="connsiteX15" fmla="*/ 4151537 w 7200774"/>
              <a:gd name="connsiteY15" fmla="*/ 4054 h 2225399"/>
              <a:gd name="connsiteX16" fmla="*/ 4857940 w 7200774"/>
              <a:gd name="connsiteY16" fmla="*/ 179656 h 2225399"/>
              <a:gd name="connsiteX17" fmla="*/ 5019581 w 7200774"/>
              <a:gd name="connsiteY17" fmla="*/ 156968 h 2225399"/>
              <a:gd name="connsiteX18" fmla="*/ 5179561 w 7200774"/>
              <a:gd name="connsiteY18" fmla="*/ 116005 h 2225399"/>
              <a:gd name="connsiteX0" fmla="*/ 5179561 w 7200774"/>
              <a:gd name="connsiteY0" fmla="*/ 185189 h 2294583"/>
              <a:gd name="connsiteX1" fmla="*/ 6687639 w 7200774"/>
              <a:gd name="connsiteY1" fmla="*/ 84322 h 2294583"/>
              <a:gd name="connsiteX2" fmla="*/ 7112754 w 7200774"/>
              <a:gd name="connsiteY2" fmla="*/ 179981 h 2294583"/>
              <a:gd name="connsiteX3" fmla="*/ 7200774 w 7200774"/>
              <a:gd name="connsiteY3" fmla="*/ 541881 h 2294583"/>
              <a:gd name="connsiteX4" fmla="*/ 6233212 w 7200774"/>
              <a:gd name="connsiteY4" fmla="*/ 771269 h 2294583"/>
              <a:gd name="connsiteX5" fmla="*/ 4544599 w 7200774"/>
              <a:gd name="connsiteY5" fmla="*/ 1609796 h 2294583"/>
              <a:gd name="connsiteX6" fmla="*/ 4734022 w 7200774"/>
              <a:gd name="connsiteY6" fmla="*/ 1970605 h 2294583"/>
              <a:gd name="connsiteX7" fmla="*/ 3108805 w 7200774"/>
              <a:gd name="connsiteY7" fmla="*/ 2294583 h 2294583"/>
              <a:gd name="connsiteX8" fmla="*/ 328311 w 7200774"/>
              <a:gd name="connsiteY8" fmla="*/ 2119423 h 2294583"/>
              <a:gd name="connsiteX9" fmla="*/ 317149 w 7200774"/>
              <a:gd name="connsiteY9" fmla="*/ 739159 h 2294583"/>
              <a:gd name="connsiteX10" fmla="*/ 2265923 w 7200774"/>
              <a:gd name="connsiteY10" fmla="*/ 1396363 h 2294583"/>
              <a:gd name="connsiteX11" fmla="*/ 3488192 w 7200774"/>
              <a:gd name="connsiteY11" fmla="*/ 1179569 h 2294583"/>
              <a:gd name="connsiteX12" fmla="*/ 4339097 w 7200774"/>
              <a:gd name="connsiteY12" fmla="*/ 1013016 h 2294583"/>
              <a:gd name="connsiteX13" fmla="*/ 3945691 w 7200774"/>
              <a:gd name="connsiteY13" fmla="*/ 188077 h 2294583"/>
              <a:gd name="connsiteX14" fmla="*/ 4172459 w 7200774"/>
              <a:gd name="connsiteY14" fmla="*/ 150287 h 2294583"/>
              <a:gd name="connsiteX15" fmla="*/ 4321658 w 7200774"/>
              <a:gd name="connsiteY15" fmla="*/ 3436 h 2294583"/>
              <a:gd name="connsiteX16" fmla="*/ 4857940 w 7200774"/>
              <a:gd name="connsiteY16" fmla="*/ 248840 h 2294583"/>
              <a:gd name="connsiteX17" fmla="*/ 5019581 w 7200774"/>
              <a:gd name="connsiteY17" fmla="*/ 226152 h 2294583"/>
              <a:gd name="connsiteX18" fmla="*/ 5179561 w 7200774"/>
              <a:gd name="connsiteY18" fmla="*/ 185189 h 2294583"/>
              <a:gd name="connsiteX0" fmla="*/ 5179561 w 7200774"/>
              <a:gd name="connsiteY0" fmla="*/ 185189 h 2294583"/>
              <a:gd name="connsiteX1" fmla="*/ 6687639 w 7200774"/>
              <a:gd name="connsiteY1" fmla="*/ 84322 h 2294583"/>
              <a:gd name="connsiteX2" fmla="*/ 7112754 w 7200774"/>
              <a:gd name="connsiteY2" fmla="*/ 179981 h 2294583"/>
              <a:gd name="connsiteX3" fmla="*/ 7200774 w 7200774"/>
              <a:gd name="connsiteY3" fmla="*/ 541881 h 2294583"/>
              <a:gd name="connsiteX4" fmla="*/ 6233212 w 7200774"/>
              <a:gd name="connsiteY4" fmla="*/ 771269 h 2294583"/>
              <a:gd name="connsiteX5" fmla="*/ 4544599 w 7200774"/>
              <a:gd name="connsiteY5" fmla="*/ 1609796 h 2294583"/>
              <a:gd name="connsiteX6" fmla="*/ 4734022 w 7200774"/>
              <a:gd name="connsiteY6" fmla="*/ 1970605 h 2294583"/>
              <a:gd name="connsiteX7" fmla="*/ 3108805 w 7200774"/>
              <a:gd name="connsiteY7" fmla="*/ 2294583 h 2294583"/>
              <a:gd name="connsiteX8" fmla="*/ 328311 w 7200774"/>
              <a:gd name="connsiteY8" fmla="*/ 2119423 h 2294583"/>
              <a:gd name="connsiteX9" fmla="*/ 317149 w 7200774"/>
              <a:gd name="connsiteY9" fmla="*/ 739159 h 2294583"/>
              <a:gd name="connsiteX10" fmla="*/ 2265923 w 7200774"/>
              <a:gd name="connsiteY10" fmla="*/ 1396363 h 2294583"/>
              <a:gd name="connsiteX11" fmla="*/ 3488192 w 7200774"/>
              <a:gd name="connsiteY11" fmla="*/ 1179569 h 2294583"/>
              <a:gd name="connsiteX12" fmla="*/ 4339097 w 7200774"/>
              <a:gd name="connsiteY12" fmla="*/ 1013016 h 2294583"/>
              <a:gd name="connsiteX13" fmla="*/ 3945691 w 7200774"/>
              <a:gd name="connsiteY13" fmla="*/ 188077 h 2294583"/>
              <a:gd name="connsiteX14" fmla="*/ 4172459 w 7200774"/>
              <a:gd name="connsiteY14" fmla="*/ 150287 h 2294583"/>
              <a:gd name="connsiteX15" fmla="*/ 4321658 w 7200774"/>
              <a:gd name="connsiteY15" fmla="*/ 3436 h 2294583"/>
              <a:gd name="connsiteX16" fmla="*/ 4857940 w 7200774"/>
              <a:gd name="connsiteY16" fmla="*/ 248840 h 2294583"/>
              <a:gd name="connsiteX17" fmla="*/ 4891991 w 7200774"/>
              <a:gd name="connsiteY17" fmla="*/ 92892 h 2294583"/>
              <a:gd name="connsiteX18" fmla="*/ 5179561 w 7200774"/>
              <a:gd name="connsiteY18" fmla="*/ 185189 h 2294583"/>
              <a:gd name="connsiteX0" fmla="*/ 5179561 w 7200774"/>
              <a:gd name="connsiteY0" fmla="*/ 188639 h 2298033"/>
              <a:gd name="connsiteX1" fmla="*/ 6687639 w 7200774"/>
              <a:gd name="connsiteY1" fmla="*/ 87772 h 2298033"/>
              <a:gd name="connsiteX2" fmla="*/ 7112754 w 7200774"/>
              <a:gd name="connsiteY2" fmla="*/ 183431 h 2298033"/>
              <a:gd name="connsiteX3" fmla="*/ 7200774 w 7200774"/>
              <a:gd name="connsiteY3" fmla="*/ 545331 h 2298033"/>
              <a:gd name="connsiteX4" fmla="*/ 6233212 w 7200774"/>
              <a:gd name="connsiteY4" fmla="*/ 774719 h 2298033"/>
              <a:gd name="connsiteX5" fmla="*/ 4544599 w 7200774"/>
              <a:gd name="connsiteY5" fmla="*/ 1613246 h 2298033"/>
              <a:gd name="connsiteX6" fmla="*/ 4734022 w 7200774"/>
              <a:gd name="connsiteY6" fmla="*/ 1974055 h 2298033"/>
              <a:gd name="connsiteX7" fmla="*/ 3108805 w 7200774"/>
              <a:gd name="connsiteY7" fmla="*/ 2298033 h 2298033"/>
              <a:gd name="connsiteX8" fmla="*/ 328311 w 7200774"/>
              <a:gd name="connsiteY8" fmla="*/ 2122873 h 2298033"/>
              <a:gd name="connsiteX9" fmla="*/ 317149 w 7200774"/>
              <a:gd name="connsiteY9" fmla="*/ 742609 h 2298033"/>
              <a:gd name="connsiteX10" fmla="*/ 2265923 w 7200774"/>
              <a:gd name="connsiteY10" fmla="*/ 1399813 h 2298033"/>
              <a:gd name="connsiteX11" fmla="*/ 3488192 w 7200774"/>
              <a:gd name="connsiteY11" fmla="*/ 1183019 h 2298033"/>
              <a:gd name="connsiteX12" fmla="*/ 4339097 w 7200774"/>
              <a:gd name="connsiteY12" fmla="*/ 1016466 h 2298033"/>
              <a:gd name="connsiteX13" fmla="*/ 3945691 w 7200774"/>
              <a:gd name="connsiteY13" fmla="*/ 191527 h 2298033"/>
              <a:gd name="connsiteX14" fmla="*/ 4172459 w 7200774"/>
              <a:gd name="connsiteY14" fmla="*/ 153737 h 2298033"/>
              <a:gd name="connsiteX15" fmla="*/ 4321658 w 7200774"/>
              <a:gd name="connsiteY15" fmla="*/ 6886 h 2298033"/>
              <a:gd name="connsiteX16" fmla="*/ 4709084 w 7200774"/>
              <a:gd name="connsiteY16" fmla="*/ 23845 h 2298033"/>
              <a:gd name="connsiteX17" fmla="*/ 4891991 w 7200774"/>
              <a:gd name="connsiteY17" fmla="*/ 96342 h 2298033"/>
              <a:gd name="connsiteX18" fmla="*/ 5179561 w 7200774"/>
              <a:gd name="connsiteY18" fmla="*/ 188639 h 2298033"/>
              <a:gd name="connsiteX0" fmla="*/ 4970749 w 6991962"/>
              <a:gd name="connsiteY0" fmla="*/ 188639 h 2298033"/>
              <a:gd name="connsiteX1" fmla="*/ 6478827 w 6991962"/>
              <a:gd name="connsiteY1" fmla="*/ 87772 h 2298033"/>
              <a:gd name="connsiteX2" fmla="*/ 6903942 w 6991962"/>
              <a:gd name="connsiteY2" fmla="*/ 183431 h 2298033"/>
              <a:gd name="connsiteX3" fmla="*/ 6991962 w 6991962"/>
              <a:gd name="connsiteY3" fmla="*/ 545331 h 2298033"/>
              <a:gd name="connsiteX4" fmla="*/ 6024400 w 6991962"/>
              <a:gd name="connsiteY4" fmla="*/ 774719 h 2298033"/>
              <a:gd name="connsiteX5" fmla="*/ 4335787 w 6991962"/>
              <a:gd name="connsiteY5" fmla="*/ 1613246 h 2298033"/>
              <a:gd name="connsiteX6" fmla="*/ 4525210 w 6991962"/>
              <a:gd name="connsiteY6" fmla="*/ 1974055 h 2298033"/>
              <a:gd name="connsiteX7" fmla="*/ 2899993 w 6991962"/>
              <a:gd name="connsiteY7" fmla="*/ 2298033 h 2298033"/>
              <a:gd name="connsiteX8" fmla="*/ 119499 w 6991962"/>
              <a:gd name="connsiteY8" fmla="*/ 2122873 h 2298033"/>
              <a:gd name="connsiteX9" fmla="*/ 1288551 w 6991962"/>
              <a:gd name="connsiteY9" fmla="*/ 1123350 h 2298033"/>
              <a:gd name="connsiteX10" fmla="*/ 2057111 w 6991962"/>
              <a:gd name="connsiteY10" fmla="*/ 1399813 h 2298033"/>
              <a:gd name="connsiteX11" fmla="*/ 3279380 w 6991962"/>
              <a:gd name="connsiteY11" fmla="*/ 1183019 h 2298033"/>
              <a:gd name="connsiteX12" fmla="*/ 4130285 w 6991962"/>
              <a:gd name="connsiteY12" fmla="*/ 1016466 h 2298033"/>
              <a:gd name="connsiteX13" fmla="*/ 3736879 w 6991962"/>
              <a:gd name="connsiteY13" fmla="*/ 191527 h 2298033"/>
              <a:gd name="connsiteX14" fmla="*/ 3963647 w 6991962"/>
              <a:gd name="connsiteY14" fmla="*/ 153737 h 2298033"/>
              <a:gd name="connsiteX15" fmla="*/ 4112846 w 6991962"/>
              <a:gd name="connsiteY15" fmla="*/ 6886 h 2298033"/>
              <a:gd name="connsiteX16" fmla="*/ 4500272 w 6991962"/>
              <a:gd name="connsiteY16" fmla="*/ 23845 h 2298033"/>
              <a:gd name="connsiteX17" fmla="*/ 4683179 w 6991962"/>
              <a:gd name="connsiteY17" fmla="*/ 96342 h 2298033"/>
              <a:gd name="connsiteX18" fmla="*/ 4970749 w 6991962"/>
              <a:gd name="connsiteY18" fmla="*/ 188639 h 2298033"/>
              <a:gd name="connsiteX0" fmla="*/ 3839886 w 5861099"/>
              <a:gd name="connsiteY0" fmla="*/ 188639 h 2440157"/>
              <a:gd name="connsiteX1" fmla="*/ 5347964 w 5861099"/>
              <a:gd name="connsiteY1" fmla="*/ 87772 h 2440157"/>
              <a:gd name="connsiteX2" fmla="*/ 5773079 w 5861099"/>
              <a:gd name="connsiteY2" fmla="*/ 183431 h 2440157"/>
              <a:gd name="connsiteX3" fmla="*/ 5861099 w 5861099"/>
              <a:gd name="connsiteY3" fmla="*/ 545331 h 2440157"/>
              <a:gd name="connsiteX4" fmla="*/ 4893537 w 5861099"/>
              <a:gd name="connsiteY4" fmla="*/ 774719 h 2440157"/>
              <a:gd name="connsiteX5" fmla="*/ 3204924 w 5861099"/>
              <a:gd name="connsiteY5" fmla="*/ 1613246 h 2440157"/>
              <a:gd name="connsiteX6" fmla="*/ 3394347 w 5861099"/>
              <a:gd name="connsiteY6" fmla="*/ 1974055 h 2440157"/>
              <a:gd name="connsiteX7" fmla="*/ 1769130 w 5861099"/>
              <a:gd name="connsiteY7" fmla="*/ 2298033 h 2440157"/>
              <a:gd name="connsiteX8" fmla="*/ 317705 w 5861099"/>
              <a:gd name="connsiteY8" fmla="*/ 2440157 h 2440157"/>
              <a:gd name="connsiteX9" fmla="*/ 157688 w 5861099"/>
              <a:gd name="connsiteY9" fmla="*/ 1123350 h 2440157"/>
              <a:gd name="connsiteX10" fmla="*/ 926248 w 5861099"/>
              <a:gd name="connsiteY10" fmla="*/ 1399813 h 2440157"/>
              <a:gd name="connsiteX11" fmla="*/ 2148517 w 5861099"/>
              <a:gd name="connsiteY11" fmla="*/ 1183019 h 2440157"/>
              <a:gd name="connsiteX12" fmla="*/ 2999422 w 5861099"/>
              <a:gd name="connsiteY12" fmla="*/ 1016466 h 2440157"/>
              <a:gd name="connsiteX13" fmla="*/ 2606016 w 5861099"/>
              <a:gd name="connsiteY13" fmla="*/ 191527 h 2440157"/>
              <a:gd name="connsiteX14" fmla="*/ 2832784 w 5861099"/>
              <a:gd name="connsiteY14" fmla="*/ 153737 h 2440157"/>
              <a:gd name="connsiteX15" fmla="*/ 2981983 w 5861099"/>
              <a:gd name="connsiteY15" fmla="*/ 6886 h 2440157"/>
              <a:gd name="connsiteX16" fmla="*/ 3369409 w 5861099"/>
              <a:gd name="connsiteY16" fmla="*/ 23845 h 2440157"/>
              <a:gd name="connsiteX17" fmla="*/ 3552316 w 5861099"/>
              <a:gd name="connsiteY17" fmla="*/ 96342 h 2440157"/>
              <a:gd name="connsiteX18" fmla="*/ 3839886 w 5861099"/>
              <a:gd name="connsiteY18" fmla="*/ 188639 h 2440157"/>
              <a:gd name="connsiteX0" fmla="*/ 3740843 w 5762056"/>
              <a:gd name="connsiteY0" fmla="*/ 188639 h 2484577"/>
              <a:gd name="connsiteX1" fmla="*/ 5248921 w 5762056"/>
              <a:gd name="connsiteY1" fmla="*/ 87772 h 2484577"/>
              <a:gd name="connsiteX2" fmla="*/ 5674036 w 5762056"/>
              <a:gd name="connsiteY2" fmla="*/ 183431 h 2484577"/>
              <a:gd name="connsiteX3" fmla="*/ 5762056 w 5762056"/>
              <a:gd name="connsiteY3" fmla="*/ 545331 h 2484577"/>
              <a:gd name="connsiteX4" fmla="*/ 4794494 w 5762056"/>
              <a:gd name="connsiteY4" fmla="*/ 774719 h 2484577"/>
              <a:gd name="connsiteX5" fmla="*/ 3105881 w 5762056"/>
              <a:gd name="connsiteY5" fmla="*/ 1613246 h 2484577"/>
              <a:gd name="connsiteX6" fmla="*/ 3295304 w 5762056"/>
              <a:gd name="connsiteY6" fmla="*/ 1974055 h 2484577"/>
              <a:gd name="connsiteX7" fmla="*/ 1670087 w 5762056"/>
              <a:gd name="connsiteY7" fmla="*/ 2298033 h 2484577"/>
              <a:gd name="connsiteX8" fmla="*/ 410048 w 5762056"/>
              <a:gd name="connsiteY8" fmla="*/ 2484577 h 2484577"/>
              <a:gd name="connsiteX9" fmla="*/ 58645 w 5762056"/>
              <a:gd name="connsiteY9" fmla="*/ 1123350 h 2484577"/>
              <a:gd name="connsiteX10" fmla="*/ 827205 w 5762056"/>
              <a:gd name="connsiteY10" fmla="*/ 1399813 h 2484577"/>
              <a:gd name="connsiteX11" fmla="*/ 2049474 w 5762056"/>
              <a:gd name="connsiteY11" fmla="*/ 1183019 h 2484577"/>
              <a:gd name="connsiteX12" fmla="*/ 2900379 w 5762056"/>
              <a:gd name="connsiteY12" fmla="*/ 1016466 h 2484577"/>
              <a:gd name="connsiteX13" fmla="*/ 2506973 w 5762056"/>
              <a:gd name="connsiteY13" fmla="*/ 191527 h 2484577"/>
              <a:gd name="connsiteX14" fmla="*/ 2733741 w 5762056"/>
              <a:gd name="connsiteY14" fmla="*/ 153737 h 2484577"/>
              <a:gd name="connsiteX15" fmla="*/ 2882940 w 5762056"/>
              <a:gd name="connsiteY15" fmla="*/ 6886 h 2484577"/>
              <a:gd name="connsiteX16" fmla="*/ 3270366 w 5762056"/>
              <a:gd name="connsiteY16" fmla="*/ 23845 h 2484577"/>
              <a:gd name="connsiteX17" fmla="*/ 3453273 w 5762056"/>
              <a:gd name="connsiteY17" fmla="*/ 96342 h 2484577"/>
              <a:gd name="connsiteX18" fmla="*/ 3740843 w 5762056"/>
              <a:gd name="connsiteY18" fmla="*/ 188639 h 2484577"/>
              <a:gd name="connsiteX0" fmla="*/ 3642276 w 5663489"/>
              <a:gd name="connsiteY0" fmla="*/ 188639 h 2484577"/>
              <a:gd name="connsiteX1" fmla="*/ 5150354 w 5663489"/>
              <a:gd name="connsiteY1" fmla="*/ 87772 h 2484577"/>
              <a:gd name="connsiteX2" fmla="*/ 5575469 w 5663489"/>
              <a:gd name="connsiteY2" fmla="*/ 183431 h 2484577"/>
              <a:gd name="connsiteX3" fmla="*/ 5663489 w 5663489"/>
              <a:gd name="connsiteY3" fmla="*/ 545331 h 2484577"/>
              <a:gd name="connsiteX4" fmla="*/ 4695927 w 5663489"/>
              <a:gd name="connsiteY4" fmla="*/ 774719 h 2484577"/>
              <a:gd name="connsiteX5" fmla="*/ 3007314 w 5663489"/>
              <a:gd name="connsiteY5" fmla="*/ 1613246 h 2484577"/>
              <a:gd name="connsiteX6" fmla="*/ 3196737 w 5663489"/>
              <a:gd name="connsiteY6" fmla="*/ 1974055 h 2484577"/>
              <a:gd name="connsiteX7" fmla="*/ 1571520 w 5663489"/>
              <a:gd name="connsiteY7" fmla="*/ 2298033 h 2484577"/>
              <a:gd name="connsiteX8" fmla="*/ 311481 w 5663489"/>
              <a:gd name="connsiteY8" fmla="*/ 2484577 h 2484577"/>
              <a:gd name="connsiteX9" fmla="*/ 140831 w 5663489"/>
              <a:gd name="connsiteY9" fmla="*/ 1770610 h 2484577"/>
              <a:gd name="connsiteX10" fmla="*/ 728638 w 5663489"/>
              <a:gd name="connsiteY10" fmla="*/ 1399813 h 2484577"/>
              <a:gd name="connsiteX11" fmla="*/ 1950907 w 5663489"/>
              <a:gd name="connsiteY11" fmla="*/ 1183019 h 2484577"/>
              <a:gd name="connsiteX12" fmla="*/ 2801812 w 5663489"/>
              <a:gd name="connsiteY12" fmla="*/ 1016466 h 2484577"/>
              <a:gd name="connsiteX13" fmla="*/ 2408406 w 5663489"/>
              <a:gd name="connsiteY13" fmla="*/ 191527 h 2484577"/>
              <a:gd name="connsiteX14" fmla="*/ 2635174 w 5663489"/>
              <a:gd name="connsiteY14" fmla="*/ 153737 h 2484577"/>
              <a:gd name="connsiteX15" fmla="*/ 2784373 w 5663489"/>
              <a:gd name="connsiteY15" fmla="*/ 6886 h 2484577"/>
              <a:gd name="connsiteX16" fmla="*/ 3171799 w 5663489"/>
              <a:gd name="connsiteY16" fmla="*/ 23845 h 2484577"/>
              <a:gd name="connsiteX17" fmla="*/ 3354706 w 5663489"/>
              <a:gd name="connsiteY17" fmla="*/ 96342 h 2484577"/>
              <a:gd name="connsiteX18" fmla="*/ 3642276 w 5663489"/>
              <a:gd name="connsiteY18" fmla="*/ 188639 h 2484577"/>
              <a:gd name="connsiteX0" fmla="*/ 3501477 w 5522690"/>
              <a:gd name="connsiteY0" fmla="*/ 188639 h 2484577"/>
              <a:gd name="connsiteX1" fmla="*/ 5009555 w 5522690"/>
              <a:gd name="connsiteY1" fmla="*/ 87772 h 2484577"/>
              <a:gd name="connsiteX2" fmla="*/ 5434670 w 5522690"/>
              <a:gd name="connsiteY2" fmla="*/ 183431 h 2484577"/>
              <a:gd name="connsiteX3" fmla="*/ 5522690 w 5522690"/>
              <a:gd name="connsiteY3" fmla="*/ 545331 h 2484577"/>
              <a:gd name="connsiteX4" fmla="*/ 4555128 w 5522690"/>
              <a:gd name="connsiteY4" fmla="*/ 774719 h 2484577"/>
              <a:gd name="connsiteX5" fmla="*/ 2866515 w 5522690"/>
              <a:gd name="connsiteY5" fmla="*/ 1613246 h 2484577"/>
              <a:gd name="connsiteX6" fmla="*/ 3055938 w 5522690"/>
              <a:gd name="connsiteY6" fmla="*/ 1974055 h 2484577"/>
              <a:gd name="connsiteX7" fmla="*/ 1430721 w 5522690"/>
              <a:gd name="connsiteY7" fmla="*/ 2298033 h 2484577"/>
              <a:gd name="connsiteX8" fmla="*/ 170682 w 5522690"/>
              <a:gd name="connsiteY8" fmla="*/ 2484577 h 2484577"/>
              <a:gd name="connsiteX9" fmla="*/ 559248 w 5522690"/>
              <a:gd name="connsiteY9" fmla="*/ 1784578 h 2484577"/>
              <a:gd name="connsiteX10" fmla="*/ 32 w 5522690"/>
              <a:gd name="connsiteY10" fmla="*/ 1770610 h 2484577"/>
              <a:gd name="connsiteX11" fmla="*/ 587839 w 5522690"/>
              <a:gd name="connsiteY11" fmla="*/ 1399813 h 2484577"/>
              <a:gd name="connsiteX12" fmla="*/ 1810108 w 5522690"/>
              <a:gd name="connsiteY12" fmla="*/ 1183019 h 2484577"/>
              <a:gd name="connsiteX13" fmla="*/ 2661013 w 5522690"/>
              <a:gd name="connsiteY13" fmla="*/ 1016466 h 2484577"/>
              <a:gd name="connsiteX14" fmla="*/ 2267607 w 5522690"/>
              <a:gd name="connsiteY14" fmla="*/ 191527 h 2484577"/>
              <a:gd name="connsiteX15" fmla="*/ 2494375 w 5522690"/>
              <a:gd name="connsiteY15" fmla="*/ 153737 h 2484577"/>
              <a:gd name="connsiteX16" fmla="*/ 2643574 w 5522690"/>
              <a:gd name="connsiteY16" fmla="*/ 6886 h 2484577"/>
              <a:gd name="connsiteX17" fmla="*/ 3031000 w 5522690"/>
              <a:gd name="connsiteY17" fmla="*/ 23845 h 2484577"/>
              <a:gd name="connsiteX18" fmla="*/ 3213907 w 5522690"/>
              <a:gd name="connsiteY18" fmla="*/ 96342 h 2484577"/>
              <a:gd name="connsiteX19" fmla="*/ 3501477 w 5522690"/>
              <a:gd name="connsiteY19" fmla="*/ 188639 h 2484577"/>
              <a:gd name="connsiteX0" fmla="*/ 3553789 w 5575002"/>
              <a:gd name="connsiteY0" fmla="*/ 188639 h 2484577"/>
              <a:gd name="connsiteX1" fmla="*/ 5061867 w 5575002"/>
              <a:gd name="connsiteY1" fmla="*/ 87772 h 2484577"/>
              <a:gd name="connsiteX2" fmla="*/ 5486982 w 5575002"/>
              <a:gd name="connsiteY2" fmla="*/ 183431 h 2484577"/>
              <a:gd name="connsiteX3" fmla="*/ 5575002 w 5575002"/>
              <a:gd name="connsiteY3" fmla="*/ 545331 h 2484577"/>
              <a:gd name="connsiteX4" fmla="*/ 4607440 w 5575002"/>
              <a:gd name="connsiteY4" fmla="*/ 774719 h 2484577"/>
              <a:gd name="connsiteX5" fmla="*/ 2918827 w 5575002"/>
              <a:gd name="connsiteY5" fmla="*/ 1613246 h 2484577"/>
              <a:gd name="connsiteX6" fmla="*/ 3108250 w 5575002"/>
              <a:gd name="connsiteY6" fmla="*/ 1974055 h 2484577"/>
              <a:gd name="connsiteX7" fmla="*/ 1483033 w 5575002"/>
              <a:gd name="connsiteY7" fmla="*/ 2298033 h 2484577"/>
              <a:gd name="connsiteX8" fmla="*/ 222994 w 5575002"/>
              <a:gd name="connsiteY8" fmla="*/ 2484577 h 2484577"/>
              <a:gd name="connsiteX9" fmla="*/ 48035 w 5575002"/>
              <a:gd name="connsiteY9" fmla="*/ 1943220 h 2484577"/>
              <a:gd name="connsiteX10" fmla="*/ 52344 w 5575002"/>
              <a:gd name="connsiteY10" fmla="*/ 1770610 h 2484577"/>
              <a:gd name="connsiteX11" fmla="*/ 640151 w 5575002"/>
              <a:gd name="connsiteY11" fmla="*/ 1399813 h 2484577"/>
              <a:gd name="connsiteX12" fmla="*/ 1862420 w 5575002"/>
              <a:gd name="connsiteY12" fmla="*/ 1183019 h 2484577"/>
              <a:gd name="connsiteX13" fmla="*/ 2713325 w 5575002"/>
              <a:gd name="connsiteY13" fmla="*/ 1016466 h 2484577"/>
              <a:gd name="connsiteX14" fmla="*/ 2319919 w 5575002"/>
              <a:gd name="connsiteY14" fmla="*/ 191527 h 2484577"/>
              <a:gd name="connsiteX15" fmla="*/ 2546687 w 5575002"/>
              <a:gd name="connsiteY15" fmla="*/ 153737 h 2484577"/>
              <a:gd name="connsiteX16" fmla="*/ 2695886 w 5575002"/>
              <a:gd name="connsiteY16" fmla="*/ 6886 h 2484577"/>
              <a:gd name="connsiteX17" fmla="*/ 3083312 w 5575002"/>
              <a:gd name="connsiteY17" fmla="*/ 23845 h 2484577"/>
              <a:gd name="connsiteX18" fmla="*/ 3266219 w 5575002"/>
              <a:gd name="connsiteY18" fmla="*/ 96342 h 2484577"/>
              <a:gd name="connsiteX19" fmla="*/ 3553789 w 5575002"/>
              <a:gd name="connsiteY19" fmla="*/ 188639 h 2484577"/>
              <a:gd name="connsiteX0" fmla="*/ 3577039 w 5598252"/>
              <a:gd name="connsiteY0" fmla="*/ 188639 h 2484577"/>
              <a:gd name="connsiteX1" fmla="*/ 5085117 w 5598252"/>
              <a:gd name="connsiteY1" fmla="*/ 87772 h 2484577"/>
              <a:gd name="connsiteX2" fmla="*/ 5510232 w 5598252"/>
              <a:gd name="connsiteY2" fmla="*/ 183431 h 2484577"/>
              <a:gd name="connsiteX3" fmla="*/ 5598252 w 5598252"/>
              <a:gd name="connsiteY3" fmla="*/ 545331 h 2484577"/>
              <a:gd name="connsiteX4" fmla="*/ 4630690 w 5598252"/>
              <a:gd name="connsiteY4" fmla="*/ 774719 h 2484577"/>
              <a:gd name="connsiteX5" fmla="*/ 2942077 w 5598252"/>
              <a:gd name="connsiteY5" fmla="*/ 1613246 h 2484577"/>
              <a:gd name="connsiteX6" fmla="*/ 3131500 w 5598252"/>
              <a:gd name="connsiteY6" fmla="*/ 1974055 h 2484577"/>
              <a:gd name="connsiteX7" fmla="*/ 1506283 w 5598252"/>
              <a:gd name="connsiteY7" fmla="*/ 2298033 h 2484577"/>
              <a:gd name="connsiteX8" fmla="*/ 246244 w 5598252"/>
              <a:gd name="connsiteY8" fmla="*/ 2484577 h 2484577"/>
              <a:gd name="connsiteX9" fmla="*/ 71285 w 5598252"/>
              <a:gd name="connsiteY9" fmla="*/ 1943220 h 2484577"/>
              <a:gd name="connsiteX10" fmla="*/ 75594 w 5598252"/>
              <a:gd name="connsiteY10" fmla="*/ 1770610 h 2484577"/>
              <a:gd name="connsiteX11" fmla="*/ 982378 w 5598252"/>
              <a:gd name="connsiteY11" fmla="*/ 1717098 h 2484577"/>
              <a:gd name="connsiteX12" fmla="*/ 1885670 w 5598252"/>
              <a:gd name="connsiteY12" fmla="*/ 1183019 h 2484577"/>
              <a:gd name="connsiteX13" fmla="*/ 2736575 w 5598252"/>
              <a:gd name="connsiteY13" fmla="*/ 1016466 h 2484577"/>
              <a:gd name="connsiteX14" fmla="*/ 2343169 w 5598252"/>
              <a:gd name="connsiteY14" fmla="*/ 191527 h 2484577"/>
              <a:gd name="connsiteX15" fmla="*/ 2569937 w 5598252"/>
              <a:gd name="connsiteY15" fmla="*/ 153737 h 2484577"/>
              <a:gd name="connsiteX16" fmla="*/ 2719136 w 5598252"/>
              <a:gd name="connsiteY16" fmla="*/ 6886 h 2484577"/>
              <a:gd name="connsiteX17" fmla="*/ 3106562 w 5598252"/>
              <a:gd name="connsiteY17" fmla="*/ 23845 h 2484577"/>
              <a:gd name="connsiteX18" fmla="*/ 3289469 w 5598252"/>
              <a:gd name="connsiteY18" fmla="*/ 96342 h 2484577"/>
              <a:gd name="connsiteX19" fmla="*/ 3577039 w 5598252"/>
              <a:gd name="connsiteY19" fmla="*/ 188639 h 2484577"/>
              <a:gd name="connsiteX0" fmla="*/ 3529357 w 5550570"/>
              <a:gd name="connsiteY0" fmla="*/ 188639 h 2484577"/>
              <a:gd name="connsiteX1" fmla="*/ 5037435 w 5550570"/>
              <a:gd name="connsiteY1" fmla="*/ 87772 h 2484577"/>
              <a:gd name="connsiteX2" fmla="*/ 5462550 w 5550570"/>
              <a:gd name="connsiteY2" fmla="*/ 183431 h 2484577"/>
              <a:gd name="connsiteX3" fmla="*/ 5550570 w 5550570"/>
              <a:gd name="connsiteY3" fmla="*/ 545331 h 2484577"/>
              <a:gd name="connsiteX4" fmla="*/ 4583008 w 5550570"/>
              <a:gd name="connsiteY4" fmla="*/ 774719 h 2484577"/>
              <a:gd name="connsiteX5" fmla="*/ 2894395 w 5550570"/>
              <a:gd name="connsiteY5" fmla="*/ 1613246 h 2484577"/>
              <a:gd name="connsiteX6" fmla="*/ 3083818 w 5550570"/>
              <a:gd name="connsiteY6" fmla="*/ 1974055 h 2484577"/>
              <a:gd name="connsiteX7" fmla="*/ 1458601 w 5550570"/>
              <a:gd name="connsiteY7" fmla="*/ 2298033 h 2484577"/>
              <a:gd name="connsiteX8" fmla="*/ 198562 w 5550570"/>
              <a:gd name="connsiteY8" fmla="*/ 2484577 h 2484577"/>
              <a:gd name="connsiteX9" fmla="*/ 23603 w 5550570"/>
              <a:gd name="connsiteY9" fmla="*/ 1943220 h 2484577"/>
              <a:gd name="connsiteX10" fmla="*/ 27912 w 5550570"/>
              <a:gd name="connsiteY10" fmla="*/ 1770610 h 2484577"/>
              <a:gd name="connsiteX11" fmla="*/ 264845 w 5550570"/>
              <a:gd name="connsiteY11" fmla="*/ 1475962 h 2484577"/>
              <a:gd name="connsiteX12" fmla="*/ 1837988 w 5550570"/>
              <a:gd name="connsiteY12" fmla="*/ 1183019 h 2484577"/>
              <a:gd name="connsiteX13" fmla="*/ 2688893 w 5550570"/>
              <a:gd name="connsiteY13" fmla="*/ 1016466 h 2484577"/>
              <a:gd name="connsiteX14" fmla="*/ 2295487 w 5550570"/>
              <a:gd name="connsiteY14" fmla="*/ 191527 h 2484577"/>
              <a:gd name="connsiteX15" fmla="*/ 2522255 w 5550570"/>
              <a:gd name="connsiteY15" fmla="*/ 153737 h 2484577"/>
              <a:gd name="connsiteX16" fmla="*/ 2671454 w 5550570"/>
              <a:gd name="connsiteY16" fmla="*/ 6886 h 2484577"/>
              <a:gd name="connsiteX17" fmla="*/ 3058880 w 5550570"/>
              <a:gd name="connsiteY17" fmla="*/ 23845 h 2484577"/>
              <a:gd name="connsiteX18" fmla="*/ 3241787 w 5550570"/>
              <a:gd name="connsiteY18" fmla="*/ 96342 h 2484577"/>
              <a:gd name="connsiteX19" fmla="*/ 3529357 w 5550570"/>
              <a:gd name="connsiteY19" fmla="*/ 188639 h 2484577"/>
              <a:gd name="connsiteX0" fmla="*/ 3529357 w 5550570"/>
              <a:gd name="connsiteY0" fmla="*/ 188639 h 2484577"/>
              <a:gd name="connsiteX1" fmla="*/ 5037435 w 5550570"/>
              <a:gd name="connsiteY1" fmla="*/ 87772 h 2484577"/>
              <a:gd name="connsiteX2" fmla="*/ 5462550 w 5550570"/>
              <a:gd name="connsiteY2" fmla="*/ 183431 h 2484577"/>
              <a:gd name="connsiteX3" fmla="*/ 5550570 w 5550570"/>
              <a:gd name="connsiteY3" fmla="*/ 545331 h 2484577"/>
              <a:gd name="connsiteX4" fmla="*/ 4583008 w 5550570"/>
              <a:gd name="connsiteY4" fmla="*/ 774719 h 2484577"/>
              <a:gd name="connsiteX5" fmla="*/ 2894395 w 5550570"/>
              <a:gd name="connsiteY5" fmla="*/ 1613246 h 2484577"/>
              <a:gd name="connsiteX6" fmla="*/ 3083818 w 5550570"/>
              <a:gd name="connsiteY6" fmla="*/ 1974055 h 2484577"/>
              <a:gd name="connsiteX7" fmla="*/ 1458601 w 5550570"/>
              <a:gd name="connsiteY7" fmla="*/ 2298033 h 2484577"/>
              <a:gd name="connsiteX8" fmla="*/ 198562 w 5550570"/>
              <a:gd name="connsiteY8" fmla="*/ 2484577 h 2484577"/>
              <a:gd name="connsiteX9" fmla="*/ 23603 w 5550570"/>
              <a:gd name="connsiteY9" fmla="*/ 1943220 h 2484577"/>
              <a:gd name="connsiteX10" fmla="*/ 27912 w 5550570"/>
              <a:gd name="connsiteY10" fmla="*/ 1770610 h 2484577"/>
              <a:gd name="connsiteX11" fmla="*/ 264845 w 5550570"/>
              <a:gd name="connsiteY11" fmla="*/ 1475962 h 2484577"/>
              <a:gd name="connsiteX12" fmla="*/ 1976211 w 5550570"/>
              <a:gd name="connsiteY12" fmla="*/ 1392427 h 2484577"/>
              <a:gd name="connsiteX13" fmla="*/ 2688893 w 5550570"/>
              <a:gd name="connsiteY13" fmla="*/ 1016466 h 2484577"/>
              <a:gd name="connsiteX14" fmla="*/ 2295487 w 5550570"/>
              <a:gd name="connsiteY14" fmla="*/ 191527 h 2484577"/>
              <a:gd name="connsiteX15" fmla="*/ 2522255 w 5550570"/>
              <a:gd name="connsiteY15" fmla="*/ 153737 h 2484577"/>
              <a:gd name="connsiteX16" fmla="*/ 2671454 w 5550570"/>
              <a:gd name="connsiteY16" fmla="*/ 6886 h 2484577"/>
              <a:gd name="connsiteX17" fmla="*/ 3058880 w 5550570"/>
              <a:gd name="connsiteY17" fmla="*/ 23845 h 2484577"/>
              <a:gd name="connsiteX18" fmla="*/ 3241787 w 5550570"/>
              <a:gd name="connsiteY18" fmla="*/ 96342 h 2484577"/>
              <a:gd name="connsiteX19" fmla="*/ 3529357 w 5550570"/>
              <a:gd name="connsiteY19" fmla="*/ 188639 h 2484577"/>
              <a:gd name="connsiteX0" fmla="*/ 3529357 w 5550570"/>
              <a:gd name="connsiteY0" fmla="*/ 188639 h 2484577"/>
              <a:gd name="connsiteX1" fmla="*/ 5037435 w 5550570"/>
              <a:gd name="connsiteY1" fmla="*/ 87772 h 2484577"/>
              <a:gd name="connsiteX2" fmla="*/ 5462550 w 5550570"/>
              <a:gd name="connsiteY2" fmla="*/ 183431 h 2484577"/>
              <a:gd name="connsiteX3" fmla="*/ 5550570 w 5550570"/>
              <a:gd name="connsiteY3" fmla="*/ 545331 h 2484577"/>
              <a:gd name="connsiteX4" fmla="*/ 4583008 w 5550570"/>
              <a:gd name="connsiteY4" fmla="*/ 774719 h 2484577"/>
              <a:gd name="connsiteX5" fmla="*/ 2894395 w 5550570"/>
              <a:gd name="connsiteY5" fmla="*/ 1613246 h 2484577"/>
              <a:gd name="connsiteX6" fmla="*/ 3083818 w 5550570"/>
              <a:gd name="connsiteY6" fmla="*/ 1974055 h 2484577"/>
              <a:gd name="connsiteX7" fmla="*/ 1458601 w 5550570"/>
              <a:gd name="connsiteY7" fmla="*/ 2298033 h 2484577"/>
              <a:gd name="connsiteX8" fmla="*/ 198562 w 5550570"/>
              <a:gd name="connsiteY8" fmla="*/ 2484577 h 2484577"/>
              <a:gd name="connsiteX9" fmla="*/ 23603 w 5550570"/>
              <a:gd name="connsiteY9" fmla="*/ 1943220 h 2484577"/>
              <a:gd name="connsiteX10" fmla="*/ 27912 w 5550570"/>
              <a:gd name="connsiteY10" fmla="*/ 1770610 h 2484577"/>
              <a:gd name="connsiteX11" fmla="*/ 264845 w 5550570"/>
              <a:gd name="connsiteY11" fmla="*/ 1475962 h 2484577"/>
              <a:gd name="connsiteX12" fmla="*/ 1859253 w 5550570"/>
              <a:gd name="connsiteY12" fmla="*/ 1214748 h 2484577"/>
              <a:gd name="connsiteX13" fmla="*/ 2688893 w 5550570"/>
              <a:gd name="connsiteY13" fmla="*/ 1016466 h 2484577"/>
              <a:gd name="connsiteX14" fmla="*/ 2295487 w 5550570"/>
              <a:gd name="connsiteY14" fmla="*/ 191527 h 2484577"/>
              <a:gd name="connsiteX15" fmla="*/ 2522255 w 5550570"/>
              <a:gd name="connsiteY15" fmla="*/ 153737 h 2484577"/>
              <a:gd name="connsiteX16" fmla="*/ 2671454 w 5550570"/>
              <a:gd name="connsiteY16" fmla="*/ 6886 h 2484577"/>
              <a:gd name="connsiteX17" fmla="*/ 3058880 w 5550570"/>
              <a:gd name="connsiteY17" fmla="*/ 23845 h 2484577"/>
              <a:gd name="connsiteX18" fmla="*/ 3241787 w 5550570"/>
              <a:gd name="connsiteY18" fmla="*/ 96342 h 2484577"/>
              <a:gd name="connsiteX19" fmla="*/ 3529357 w 5550570"/>
              <a:gd name="connsiteY19" fmla="*/ 188639 h 2484577"/>
              <a:gd name="connsiteX0" fmla="*/ 3529357 w 5550570"/>
              <a:gd name="connsiteY0" fmla="*/ 188639 h 2484577"/>
              <a:gd name="connsiteX1" fmla="*/ 5037435 w 5550570"/>
              <a:gd name="connsiteY1" fmla="*/ 87772 h 2484577"/>
              <a:gd name="connsiteX2" fmla="*/ 5462550 w 5550570"/>
              <a:gd name="connsiteY2" fmla="*/ 183431 h 2484577"/>
              <a:gd name="connsiteX3" fmla="*/ 5550570 w 5550570"/>
              <a:gd name="connsiteY3" fmla="*/ 545331 h 2484577"/>
              <a:gd name="connsiteX4" fmla="*/ 4583008 w 5550570"/>
              <a:gd name="connsiteY4" fmla="*/ 774719 h 2484577"/>
              <a:gd name="connsiteX5" fmla="*/ 2894395 w 5550570"/>
              <a:gd name="connsiteY5" fmla="*/ 1613246 h 2484577"/>
              <a:gd name="connsiteX6" fmla="*/ 3083818 w 5550570"/>
              <a:gd name="connsiteY6" fmla="*/ 1974055 h 2484577"/>
              <a:gd name="connsiteX7" fmla="*/ 1458601 w 5550570"/>
              <a:gd name="connsiteY7" fmla="*/ 2298033 h 2484577"/>
              <a:gd name="connsiteX8" fmla="*/ 198562 w 5550570"/>
              <a:gd name="connsiteY8" fmla="*/ 2484577 h 2484577"/>
              <a:gd name="connsiteX9" fmla="*/ 23603 w 5550570"/>
              <a:gd name="connsiteY9" fmla="*/ 1943220 h 2484577"/>
              <a:gd name="connsiteX10" fmla="*/ 27912 w 5550570"/>
              <a:gd name="connsiteY10" fmla="*/ 1770610 h 2484577"/>
              <a:gd name="connsiteX11" fmla="*/ 264845 w 5550570"/>
              <a:gd name="connsiteY11" fmla="*/ 1475962 h 2484577"/>
              <a:gd name="connsiteX12" fmla="*/ 1859253 w 5550570"/>
              <a:gd name="connsiteY12" fmla="*/ 1214748 h 2484577"/>
              <a:gd name="connsiteX13" fmla="*/ 2252958 w 5550570"/>
              <a:gd name="connsiteY13" fmla="*/ 603996 h 2484577"/>
              <a:gd name="connsiteX14" fmla="*/ 2295487 w 5550570"/>
              <a:gd name="connsiteY14" fmla="*/ 191527 h 2484577"/>
              <a:gd name="connsiteX15" fmla="*/ 2522255 w 5550570"/>
              <a:gd name="connsiteY15" fmla="*/ 153737 h 2484577"/>
              <a:gd name="connsiteX16" fmla="*/ 2671454 w 5550570"/>
              <a:gd name="connsiteY16" fmla="*/ 6886 h 2484577"/>
              <a:gd name="connsiteX17" fmla="*/ 3058880 w 5550570"/>
              <a:gd name="connsiteY17" fmla="*/ 23845 h 2484577"/>
              <a:gd name="connsiteX18" fmla="*/ 3241787 w 5550570"/>
              <a:gd name="connsiteY18" fmla="*/ 96342 h 2484577"/>
              <a:gd name="connsiteX19" fmla="*/ 3529357 w 5550570"/>
              <a:gd name="connsiteY19" fmla="*/ 188639 h 2484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550570" h="2484577">
                <a:moveTo>
                  <a:pt x="3529357" y="188639"/>
                </a:moveTo>
                <a:cubicBezTo>
                  <a:pt x="4854301" y="823429"/>
                  <a:pt x="4754481" y="112934"/>
                  <a:pt x="5037435" y="87772"/>
                </a:cubicBezTo>
                <a:lnTo>
                  <a:pt x="5462550" y="183431"/>
                </a:lnTo>
                <a:lnTo>
                  <a:pt x="5550570" y="545331"/>
                </a:lnTo>
                <a:cubicBezTo>
                  <a:pt x="5256402" y="1389622"/>
                  <a:pt x="4845278" y="704602"/>
                  <a:pt x="4583008" y="774719"/>
                </a:cubicBezTo>
                <a:cubicBezTo>
                  <a:pt x="4569486" y="760212"/>
                  <a:pt x="2907917" y="1627753"/>
                  <a:pt x="2894395" y="1613246"/>
                </a:cubicBezTo>
                <a:lnTo>
                  <a:pt x="3083818" y="1974055"/>
                </a:lnTo>
                <a:cubicBezTo>
                  <a:pt x="2308162" y="1686500"/>
                  <a:pt x="2000340" y="1709883"/>
                  <a:pt x="1458601" y="2298033"/>
                </a:cubicBezTo>
                <a:lnTo>
                  <a:pt x="198562" y="2484577"/>
                </a:lnTo>
                <a:cubicBezTo>
                  <a:pt x="-40604" y="2401117"/>
                  <a:pt x="52045" y="2062215"/>
                  <a:pt x="23603" y="1943220"/>
                </a:cubicBezTo>
                <a:cubicBezTo>
                  <a:pt x="-4839" y="1824225"/>
                  <a:pt x="-12295" y="1848486"/>
                  <a:pt x="27912" y="1770610"/>
                </a:cubicBezTo>
                <a:cubicBezTo>
                  <a:pt x="68119" y="1692734"/>
                  <a:pt x="-40379" y="1568606"/>
                  <a:pt x="264845" y="1475962"/>
                </a:cubicBezTo>
                <a:cubicBezTo>
                  <a:pt x="570069" y="1383318"/>
                  <a:pt x="1527901" y="1360076"/>
                  <a:pt x="1859253" y="1214748"/>
                </a:cubicBezTo>
                <a:cubicBezTo>
                  <a:pt x="2190605" y="1069420"/>
                  <a:pt x="2121723" y="807580"/>
                  <a:pt x="2252958" y="603996"/>
                </a:cubicBezTo>
                <a:cubicBezTo>
                  <a:pt x="2524138" y="547682"/>
                  <a:pt x="2294907" y="321566"/>
                  <a:pt x="2295487" y="191527"/>
                </a:cubicBezTo>
                <a:cubicBezTo>
                  <a:pt x="2296068" y="61488"/>
                  <a:pt x="2454278" y="149609"/>
                  <a:pt x="2522255" y="153737"/>
                </a:cubicBezTo>
                <a:cubicBezTo>
                  <a:pt x="2590232" y="157865"/>
                  <a:pt x="2674165" y="52860"/>
                  <a:pt x="2671454" y="6886"/>
                </a:cubicBezTo>
                <a:cubicBezTo>
                  <a:pt x="2668743" y="-39088"/>
                  <a:pt x="3720508" y="165463"/>
                  <a:pt x="3058880" y="23845"/>
                </a:cubicBezTo>
                <a:cubicBezTo>
                  <a:pt x="3070230" y="20512"/>
                  <a:pt x="3230437" y="99675"/>
                  <a:pt x="3241787" y="96342"/>
                </a:cubicBezTo>
                <a:lnTo>
                  <a:pt x="3529357" y="188639"/>
                </a:ln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5105400" y="5486400"/>
            <a:ext cx="4194083" cy="1154162"/>
          </a:xfrm>
          <a:prstGeom prst="rect">
            <a:avLst/>
          </a:prstGeom>
        </p:spPr>
        <p:txBody>
          <a:bodyPr wrap="square">
            <a:spAutoFit/>
          </a:bodyPr>
          <a:lstStyle/>
          <a:p>
            <a:pPr marL="457200" lvl="0" indent="-457200">
              <a:buFont typeface="+mj-lt"/>
              <a:buAutoNum type="arabicPeriod" startAt="5"/>
              <a:defRPr/>
            </a:pPr>
            <a:r>
              <a:rPr lang="en-US" sz="2300" dirty="0">
                <a:solidFill>
                  <a:srgbClr val="C00000"/>
                </a:solidFill>
                <a:effectLst>
                  <a:outerShdw blurRad="38100" dist="38100" dir="2700000" algn="tl">
                    <a:srgbClr val="000000">
                      <a:alpha val="43137"/>
                    </a:srgbClr>
                  </a:outerShdw>
                </a:effectLst>
              </a:rPr>
              <a:t>Follow </a:t>
            </a:r>
            <a:r>
              <a:rPr lang="en-US" sz="2300" dirty="0" smtClean="0">
                <a:solidFill>
                  <a:srgbClr val="C00000"/>
                </a:solidFill>
                <a:effectLst>
                  <a:outerShdw blurRad="38100" dist="38100" dir="2700000" algn="tl">
                    <a:srgbClr val="000000">
                      <a:alpha val="43137"/>
                    </a:srgbClr>
                  </a:outerShdw>
                </a:effectLst>
              </a:rPr>
              <a:t>directions… </a:t>
            </a:r>
          </a:p>
          <a:p>
            <a:pPr marL="457200" lvl="0" indent="-457200">
              <a:buFont typeface="+mj-lt"/>
              <a:buAutoNum type="arabicPeriod" startAt="5"/>
              <a:defRPr/>
            </a:pPr>
            <a:r>
              <a:rPr lang="en-US" sz="2300" dirty="0" smtClean="0">
                <a:solidFill>
                  <a:srgbClr val="C00000"/>
                </a:solidFill>
                <a:effectLst>
                  <a:outerShdw blurRad="38100" dist="38100" dir="2700000" algn="tl">
                    <a:srgbClr val="000000">
                      <a:alpha val="43137"/>
                    </a:srgbClr>
                  </a:outerShdw>
                </a:effectLst>
              </a:rPr>
              <a:t>Press </a:t>
            </a:r>
            <a:r>
              <a:rPr lang="en-US" sz="2300" dirty="0">
                <a:solidFill>
                  <a:srgbClr val="C00000"/>
                </a:solidFill>
                <a:effectLst>
                  <a:outerShdw blurRad="38100" dist="38100" dir="2700000" algn="tl">
                    <a:srgbClr val="000000">
                      <a:alpha val="43137"/>
                    </a:srgbClr>
                  </a:outerShdw>
                </a:effectLst>
              </a:rPr>
              <a:t>“Back” when done </a:t>
            </a:r>
            <a:endParaRPr lang="en-US" sz="2300" dirty="0" smtClean="0">
              <a:solidFill>
                <a:srgbClr val="C00000"/>
              </a:solidFill>
              <a:effectLst>
                <a:outerShdw blurRad="38100" dist="38100" dir="2700000" algn="tl">
                  <a:srgbClr val="000000">
                    <a:alpha val="43137"/>
                  </a:srgbClr>
                </a:outerShdw>
              </a:effectLst>
            </a:endParaRPr>
          </a:p>
          <a:p>
            <a:pPr marL="457200" lvl="0" indent="-457200">
              <a:buFont typeface="+mj-lt"/>
              <a:buAutoNum type="arabicPeriod" startAt="5"/>
              <a:defRPr/>
            </a:pPr>
            <a:r>
              <a:rPr lang="en-US" sz="2300" dirty="0" smtClean="0">
                <a:solidFill>
                  <a:srgbClr val="C00000"/>
                </a:solidFill>
                <a:effectLst>
                  <a:outerShdw blurRad="38100" dist="38100" dir="2700000" algn="tl">
                    <a:srgbClr val="000000">
                      <a:alpha val="43137"/>
                    </a:srgbClr>
                  </a:outerShdw>
                </a:effectLst>
              </a:rPr>
              <a:t>Go to next sensor “Try- </a:t>
            </a:r>
            <a:r>
              <a:rPr lang="en-US" sz="2300" dirty="0" smtClean="0">
                <a:solidFill>
                  <a:srgbClr val="C00000"/>
                </a:solidFill>
                <a:effectLst>
                  <a:outerShdw blurRad="38100" dist="38100" dir="2700000" algn="tl">
                    <a:srgbClr val="000000">
                      <a:alpha val="43137"/>
                    </a:srgbClr>
                  </a:outerShdw>
                </a:effectLst>
              </a:rPr>
              <a:t>…”</a:t>
            </a:r>
            <a:endParaRPr lang="en-US" sz="2300" dirty="0">
              <a:solidFill>
                <a:srgbClr val="C00000"/>
              </a:solidFill>
              <a:effectLst>
                <a:outerShdw blurRad="38100" dist="38100" dir="2700000" algn="tl">
                  <a:srgbClr val="000000">
                    <a:alpha val="43137"/>
                  </a:srgbClr>
                </a:outerShdw>
              </a:effectLst>
            </a:endParaRPr>
          </a:p>
        </p:txBody>
      </p:sp>
      <p:sp>
        <p:nvSpPr>
          <p:cNvPr id="11" name="Rectangle 10"/>
          <p:cNvSpPr/>
          <p:nvPr/>
        </p:nvSpPr>
        <p:spPr>
          <a:xfrm>
            <a:off x="-2" y="851823"/>
            <a:ext cx="3048001" cy="2616101"/>
          </a:xfrm>
          <a:prstGeom prst="rect">
            <a:avLst/>
          </a:prstGeom>
        </p:spPr>
        <p:txBody>
          <a:bodyPr wrap="square">
            <a:spAutoFit/>
          </a:bodyPr>
          <a:lstStyle/>
          <a:p>
            <a:pPr marL="287338" lvl="0" indent="-287338">
              <a:buAutoNum type="arabicPeriod"/>
              <a:tabLst>
                <a:tab pos="233363" algn="l"/>
              </a:tabLst>
              <a:defRPr/>
            </a:pPr>
            <a:r>
              <a:rPr lang="en-US" sz="2300" dirty="0" smtClean="0">
                <a:solidFill>
                  <a:srgbClr val="C00000"/>
                </a:solidFill>
                <a:effectLst>
                  <a:outerShdw blurRad="38100" dist="38100" dir="2700000" algn="tl">
                    <a:srgbClr val="000000">
                      <a:alpha val="43137"/>
                    </a:srgbClr>
                  </a:outerShdw>
                </a:effectLst>
              </a:rPr>
              <a:t>Select “Try Me”</a:t>
            </a:r>
            <a:endParaRPr lang="en-US" sz="2300" dirty="0" smtClean="0">
              <a:solidFill>
                <a:srgbClr val="C00000"/>
              </a:solidFill>
              <a:effectLst>
                <a:outerShdw blurRad="38100" dist="38100" dir="2700000" algn="tl">
                  <a:srgbClr val="000000">
                    <a:alpha val="43137"/>
                  </a:srgbClr>
                </a:outerShdw>
              </a:effectLst>
            </a:endParaRPr>
          </a:p>
          <a:p>
            <a:pPr marL="287338" indent="-287338">
              <a:buFont typeface="+mj-lt"/>
              <a:buAutoNum type="arabicPeriod"/>
              <a:defRPr/>
            </a:pPr>
            <a:r>
              <a:rPr lang="en-US" sz="2300" dirty="0" smtClean="0">
                <a:solidFill>
                  <a:srgbClr val="C00000"/>
                </a:solidFill>
                <a:effectLst>
                  <a:outerShdw blurRad="38100" dist="38100" dir="2700000" algn="tl">
                    <a:srgbClr val="000000">
                      <a:alpha val="43137"/>
                    </a:srgbClr>
                  </a:outerShdw>
                </a:effectLst>
              </a:rPr>
              <a:t>Select </a:t>
            </a:r>
            <a:r>
              <a:rPr lang="en-US" sz="2300" dirty="0">
                <a:solidFill>
                  <a:srgbClr val="C00000"/>
                </a:solidFill>
                <a:effectLst>
                  <a:outerShdw blurRad="38100" dist="38100" dir="2700000" algn="tl">
                    <a:srgbClr val="000000">
                      <a:alpha val="43137"/>
                    </a:srgbClr>
                  </a:outerShdw>
                </a:effectLst>
              </a:rPr>
              <a:t>“</a:t>
            </a:r>
            <a:r>
              <a:rPr lang="en-US" sz="2300" dirty="0" smtClean="0">
                <a:solidFill>
                  <a:srgbClr val="C00000"/>
                </a:solidFill>
                <a:effectLst>
                  <a:outerShdw blurRad="38100" dist="38100" dir="2700000" algn="tl">
                    <a:srgbClr val="000000">
                      <a:alpha val="43137"/>
                    </a:srgbClr>
                  </a:outerShdw>
                </a:effectLst>
              </a:rPr>
              <a:t>Try-Sound” </a:t>
            </a:r>
          </a:p>
          <a:p>
            <a:pPr marL="287338" indent="-287338">
              <a:buFont typeface="+mj-lt"/>
              <a:buAutoNum type="arabicPeriod"/>
              <a:defRPr/>
            </a:pPr>
            <a:r>
              <a:rPr lang="en-US" sz="2300" dirty="0" smtClean="0">
                <a:solidFill>
                  <a:srgbClr val="C00000"/>
                </a:solidFill>
                <a:effectLst>
                  <a:outerShdw blurRad="38100" dist="38100" dir="2700000" algn="tl">
                    <a:srgbClr val="000000">
                      <a:alpha val="43137"/>
                    </a:srgbClr>
                  </a:outerShdw>
                </a:effectLst>
              </a:rPr>
              <a:t>Run </a:t>
            </a:r>
          </a:p>
          <a:p>
            <a:pPr marL="287338" indent="-287338">
              <a:buFont typeface="+mj-lt"/>
              <a:buAutoNum type="arabicPeriod"/>
              <a:defRPr/>
            </a:pPr>
            <a:r>
              <a:rPr lang="en-US" sz="2300" dirty="0" smtClean="0">
                <a:solidFill>
                  <a:srgbClr val="C00000"/>
                </a:solidFill>
                <a:effectLst>
                  <a:outerShdw blurRad="38100" dist="38100" dir="2700000" algn="tl">
                    <a:srgbClr val="000000">
                      <a:alpha val="43137"/>
                    </a:srgbClr>
                  </a:outerShdw>
                </a:effectLst>
              </a:rPr>
              <a:t>Follow directions… </a:t>
            </a:r>
            <a:r>
              <a:rPr lang="en-US" dirty="0" smtClean="0">
                <a:solidFill>
                  <a:srgbClr val="C00000"/>
                </a:solidFill>
                <a:effectLst>
                  <a:outerShdw blurRad="38100" dist="38100" dir="2700000" algn="tl">
                    <a:srgbClr val="000000">
                      <a:alpha val="43137"/>
                    </a:srgbClr>
                  </a:outerShdw>
                </a:effectLst>
              </a:rPr>
              <a:t>(</a:t>
            </a:r>
            <a:r>
              <a:rPr lang="en-US" dirty="0">
                <a:solidFill>
                  <a:srgbClr val="C00000"/>
                </a:solidFill>
                <a:effectLst>
                  <a:outerShdw blurRad="38100" dist="38100" dir="2700000" algn="tl">
                    <a:srgbClr val="000000">
                      <a:alpha val="43137"/>
                    </a:srgbClr>
                  </a:outerShdw>
                </a:effectLst>
              </a:rPr>
              <a:t>Connect </a:t>
            </a:r>
            <a:r>
              <a:rPr lang="en-US" dirty="0" smtClean="0">
                <a:solidFill>
                  <a:srgbClr val="C00000"/>
                </a:solidFill>
                <a:effectLst>
                  <a:outerShdw blurRad="38100" dist="38100" dir="2700000" algn="tl">
                    <a:srgbClr val="000000">
                      <a:alpha val="43137"/>
                    </a:srgbClr>
                  </a:outerShdw>
                </a:effectLst>
              </a:rPr>
              <a:t> a Motor            to </a:t>
            </a:r>
            <a:r>
              <a:rPr lang="en-US" dirty="0">
                <a:solidFill>
                  <a:srgbClr val="C00000"/>
                </a:solidFill>
                <a:effectLst>
                  <a:outerShdw blurRad="38100" dist="38100" dir="2700000" algn="tl">
                    <a:srgbClr val="000000">
                      <a:alpha val="43137"/>
                    </a:srgbClr>
                  </a:outerShdw>
                </a:effectLst>
              </a:rPr>
              <a:t>Port </a:t>
            </a:r>
            <a:r>
              <a:rPr lang="en-US" dirty="0" smtClean="0">
                <a:solidFill>
                  <a:srgbClr val="C00000"/>
                </a:solidFill>
                <a:effectLst>
                  <a:outerShdw blurRad="38100" dist="38100" dir="2700000" algn="tl">
                    <a:srgbClr val="000000">
                      <a:alpha val="43137"/>
                    </a:srgbClr>
                  </a:outerShdw>
                </a:effectLst>
              </a:rPr>
              <a:t>B or C)</a:t>
            </a:r>
          </a:p>
          <a:p>
            <a:pPr marL="287338" lvl="0" indent="-287338">
              <a:buFont typeface="+mj-lt"/>
              <a:buAutoNum type="arabicPeriod"/>
              <a:defRPr/>
            </a:pPr>
            <a:r>
              <a:rPr lang="en-US" dirty="0" smtClean="0">
                <a:solidFill>
                  <a:srgbClr val="C00000"/>
                </a:solidFill>
                <a:effectLst>
                  <a:outerShdw blurRad="38100" dist="38100" dir="2700000" algn="tl">
                    <a:srgbClr val="000000">
                      <a:alpha val="43137"/>
                    </a:srgbClr>
                  </a:outerShdw>
                </a:effectLst>
              </a:rPr>
              <a:t> </a:t>
            </a:r>
            <a:r>
              <a:rPr lang="en-US" dirty="0">
                <a:solidFill>
                  <a:srgbClr val="C00000"/>
                </a:solidFill>
                <a:effectLst>
                  <a:outerShdw blurRad="38100" dist="38100" dir="2700000" algn="tl">
                    <a:srgbClr val="000000">
                      <a:alpha val="43137"/>
                    </a:srgbClr>
                  </a:outerShdw>
                </a:effectLst>
              </a:rPr>
              <a:t>(Connect  a </a:t>
            </a:r>
            <a:r>
              <a:rPr lang="en-US" dirty="0" smtClean="0">
                <a:solidFill>
                  <a:srgbClr val="C00000"/>
                </a:solidFill>
                <a:effectLst>
                  <a:outerShdw blurRad="38100" dist="38100" dir="2700000" algn="tl">
                    <a:srgbClr val="000000">
                      <a:alpha val="43137"/>
                    </a:srgbClr>
                  </a:outerShdw>
                </a:effectLst>
              </a:rPr>
              <a:t>Sound Sensor  </a:t>
            </a:r>
            <a:r>
              <a:rPr lang="en-US" dirty="0">
                <a:solidFill>
                  <a:srgbClr val="C00000"/>
                </a:solidFill>
                <a:effectLst>
                  <a:outerShdw blurRad="38100" dist="38100" dir="2700000" algn="tl">
                    <a:srgbClr val="000000">
                      <a:alpha val="43137"/>
                    </a:srgbClr>
                  </a:outerShdw>
                </a:effectLst>
              </a:rPr>
              <a:t>to Port </a:t>
            </a:r>
            <a:r>
              <a:rPr lang="en-US" dirty="0" smtClean="0">
                <a:solidFill>
                  <a:srgbClr val="C00000"/>
                </a:solidFill>
                <a:effectLst>
                  <a:outerShdw blurRad="38100" dist="38100" dir="2700000" algn="tl">
                    <a:srgbClr val="000000">
                      <a:alpha val="43137"/>
                    </a:srgbClr>
                  </a:outerShdw>
                </a:effectLst>
              </a:rPr>
              <a:t>2)   </a:t>
            </a:r>
            <a:endParaRPr lang="en-US"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9347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0" y="317782"/>
            <a:ext cx="9144000" cy="60739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lnSpc>
                <a:spcPct val="115000"/>
              </a:lnSpc>
            </a:pPr>
            <a:r>
              <a:rPr lang="en-US" sz="2400" b="1" dirty="0">
                <a:solidFill>
                  <a:schemeClr val="bg1"/>
                </a:solidFill>
                <a:latin typeface="Times New Roman"/>
                <a:ea typeface="Calibri"/>
                <a:cs typeface="Times New Roman"/>
              </a:rPr>
              <a:t>Worksheet </a:t>
            </a:r>
            <a:endParaRPr lang="en-US" sz="1600" dirty="0">
              <a:solidFill>
                <a:schemeClr val="bg1"/>
              </a:solidFill>
              <a:latin typeface="Calibri"/>
              <a:ea typeface="Calibri"/>
              <a:cs typeface="Times New Roman"/>
            </a:endParaRPr>
          </a:p>
          <a:p>
            <a:pPr algn="ctr">
              <a:lnSpc>
                <a:spcPct val="115000"/>
              </a:lnSpc>
            </a:pPr>
            <a:r>
              <a:rPr lang="en-US" sz="2400" b="1" dirty="0">
                <a:solidFill>
                  <a:schemeClr val="bg1"/>
                </a:solidFill>
                <a:latin typeface="Times New Roman"/>
                <a:ea typeface="Calibri"/>
                <a:cs typeface="Times New Roman"/>
              </a:rPr>
              <a:t>The NXT Computer</a:t>
            </a:r>
            <a:br>
              <a:rPr lang="en-US" sz="2400" b="1" dirty="0">
                <a:solidFill>
                  <a:schemeClr val="bg1"/>
                </a:solidFill>
                <a:latin typeface="Times New Roman"/>
                <a:ea typeface="Calibri"/>
                <a:cs typeface="Times New Roman"/>
              </a:rPr>
            </a:br>
            <a:r>
              <a:rPr lang="en-US" b="1" dirty="0" smtClean="0">
                <a:solidFill>
                  <a:schemeClr val="bg1"/>
                </a:solidFill>
                <a:latin typeface="Times New Roman"/>
                <a:ea typeface="Calibri"/>
                <a:cs typeface="Times New Roman"/>
              </a:rPr>
              <a:t>Name:__________________ Period:___ Date:______ Score:___/14</a:t>
            </a:r>
            <a:endParaRPr lang="en-US" sz="1600" dirty="0">
              <a:solidFill>
                <a:schemeClr val="bg1"/>
              </a:solidFill>
              <a:latin typeface="Calibri"/>
              <a:ea typeface="Calibri"/>
              <a:cs typeface="Times New Roman"/>
            </a:endParaRPr>
          </a:p>
          <a:p>
            <a:pPr marL="228600" marR="0">
              <a:lnSpc>
                <a:spcPct val="115000"/>
              </a:lnSpc>
              <a:spcBef>
                <a:spcPts val="0"/>
              </a:spcBef>
              <a:spcAft>
                <a:spcPts val="0"/>
              </a:spcAft>
            </a:pPr>
            <a:r>
              <a:rPr lang="en-US" sz="1700" b="1" dirty="0">
                <a:solidFill>
                  <a:schemeClr val="bg1"/>
                </a:solidFill>
                <a:latin typeface="Times New Roman"/>
                <a:ea typeface="Calibri"/>
                <a:cs typeface="Times New Roman"/>
              </a:rPr>
              <a:t> </a:t>
            </a:r>
            <a:endParaRPr lang="en-US" sz="1700" dirty="0">
              <a:solidFill>
                <a:schemeClr val="bg1"/>
              </a:solidFill>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US" sz="1700" b="1" dirty="0">
                <a:solidFill>
                  <a:schemeClr val="bg1"/>
                </a:solidFill>
                <a:latin typeface="Times New Roman"/>
                <a:ea typeface="Calibri"/>
                <a:cs typeface="Times New Roman"/>
              </a:rPr>
              <a:t>(4 </a:t>
            </a:r>
            <a:r>
              <a:rPr lang="en-US" sz="1700" b="1" dirty="0" err="1">
                <a:solidFill>
                  <a:schemeClr val="bg1"/>
                </a:solidFill>
                <a:latin typeface="Times New Roman"/>
                <a:ea typeface="Calibri"/>
                <a:cs typeface="Times New Roman"/>
              </a:rPr>
              <a:t>pts</a:t>
            </a:r>
            <a:r>
              <a:rPr lang="en-US" sz="1700" b="1" dirty="0">
                <a:solidFill>
                  <a:schemeClr val="bg1"/>
                </a:solidFill>
                <a:latin typeface="Times New Roman"/>
                <a:ea typeface="Calibri"/>
                <a:cs typeface="Times New Roman"/>
              </a:rPr>
              <a:t>)  Name the four parts of a computer </a:t>
            </a:r>
            <a:r>
              <a:rPr lang="en-US" sz="1700" b="1" dirty="0" smtClean="0">
                <a:solidFill>
                  <a:schemeClr val="bg1"/>
                </a:solidFill>
                <a:latin typeface="Times New Roman"/>
                <a:ea typeface="Calibri"/>
                <a:cs typeface="Times New Roman"/>
              </a:rPr>
              <a:t>&amp; </a:t>
            </a:r>
            <a:r>
              <a:rPr lang="en-US" sz="1700" b="1" dirty="0">
                <a:solidFill>
                  <a:schemeClr val="bg1"/>
                </a:solidFill>
                <a:latin typeface="Times New Roman"/>
                <a:ea typeface="Calibri"/>
                <a:cs typeface="Times New Roman"/>
              </a:rPr>
              <a:t>give an example of an NXT component for each.</a:t>
            </a:r>
            <a:br>
              <a:rPr lang="en-US" sz="1700" b="1" dirty="0">
                <a:solidFill>
                  <a:schemeClr val="bg1"/>
                </a:solidFill>
                <a:latin typeface="Times New Roman"/>
                <a:ea typeface="Calibri"/>
                <a:cs typeface="Times New Roman"/>
              </a:rPr>
            </a:br>
            <a:endParaRPr lang="en-US" sz="1700" dirty="0">
              <a:solidFill>
                <a:schemeClr val="bg1"/>
              </a:solidFill>
              <a:latin typeface="Calibri"/>
              <a:ea typeface="Calibri"/>
              <a:cs typeface="Times New Roman"/>
            </a:endParaRPr>
          </a:p>
          <a:p>
            <a:pPr marL="342900" marR="0" lvl="0" indent="-342900">
              <a:lnSpc>
                <a:spcPct val="115000"/>
              </a:lnSpc>
              <a:spcBef>
                <a:spcPts val="0"/>
              </a:spcBef>
              <a:spcAft>
                <a:spcPts val="0"/>
              </a:spcAft>
              <a:buFont typeface="+mj-lt"/>
              <a:buAutoNum type="arabicPeriod"/>
            </a:pPr>
            <a:r>
              <a:rPr lang="en-US" sz="1700" b="1" dirty="0">
                <a:solidFill>
                  <a:schemeClr val="bg1"/>
                </a:solidFill>
                <a:latin typeface="Times New Roman"/>
                <a:ea typeface="Calibri"/>
                <a:cs typeface="Times New Roman"/>
              </a:rPr>
              <a:t>(4 </a:t>
            </a:r>
            <a:r>
              <a:rPr lang="en-US" sz="1700" b="1" dirty="0" err="1">
                <a:solidFill>
                  <a:schemeClr val="bg1"/>
                </a:solidFill>
                <a:latin typeface="Times New Roman"/>
                <a:ea typeface="Calibri"/>
                <a:cs typeface="Times New Roman"/>
              </a:rPr>
              <a:t>pts</a:t>
            </a:r>
            <a:r>
              <a:rPr lang="en-US" sz="1700" b="1" dirty="0">
                <a:solidFill>
                  <a:schemeClr val="bg1"/>
                </a:solidFill>
                <a:latin typeface="Times New Roman"/>
                <a:ea typeface="Calibri"/>
                <a:cs typeface="Times New Roman"/>
              </a:rPr>
              <a:t>) Identify which part of a computer each of the following NXT component </a:t>
            </a:r>
            <a:r>
              <a:rPr lang="en-US" sz="1700" b="1" dirty="0" smtClean="0">
                <a:solidFill>
                  <a:schemeClr val="bg1"/>
                </a:solidFill>
                <a:latin typeface="Times New Roman"/>
                <a:ea typeface="Calibri"/>
                <a:cs typeface="Times New Roman"/>
              </a:rPr>
              <a:t>represent:</a:t>
            </a:r>
          </a:p>
          <a:p>
            <a:pPr marL="684213" marR="0" lvl="0" indent="-342900">
              <a:lnSpc>
                <a:spcPct val="115000"/>
              </a:lnSpc>
              <a:spcBef>
                <a:spcPts val="0"/>
              </a:spcBef>
              <a:spcAft>
                <a:spcPts val="0"/>
              </a:spcAft>
              <a:buFont typeface="+mj-lt"/>
              <a:buAutoNum type="alphaLcPeriod"/>
            </a:pPr>
            <a:r>
              <a:rPr lang="en-US" sz="1700" b="1" dirty="0" smtClean="0">
                <a:solidFill>
                  <a:schemeClr val="bg1"/>
                </a:solidFill>
                <a:latin typeface="Times New Roman"/>
                <a:ea typeface="Calibri"/>
                <a:cs typeface="Times New Roman"/>
              </a:rPr>
              <a:t>The Brick </a:t>
            </a:r>
            <a:r>
              <a:rPr lang="en-US" sz="1700" b="1" dirty="0">
                <a:solidFill>
                  <a:schemeClr val="bg1"/>
                </a:solidFill>
                <a:latin typeface="Times New Roman"/>
                <a:ea typeface="Calibri"/>
                <a:cs typeface="Times New Roman"/>
              </a:rPr>
              <a:t>buttons</a:t>
            </a:r>
            <a:r>
              <a:rPr lang="en-US" sz="1700" b="1" dirty="0" smtClean="0">
                <a:solidFill>
                  <a:schemeClr val="bg1"/>
                </a:solidFill>
                <a:latin typeface="Times New Roman"/>
                <a:ea typeface="Calibri"/>
                <a:cs typeface="Times New Roman"/>
              </a:rPr>
              <a:t>:</a:t>
            </a:r>
            <a:endParaRPr lang="en-US" sz="1700" dirty="0">
              <a:solidFill>
                <a:schemeClr val="bg1"/>
              </a:solidFill>
              <a:latin typeface="Calibri"/>
              <a:ea typeface="Calibri"/>
              <a:cs typeface="Times New Roman"/>
            </a:endParaRPr>
          </a:p>
          <a:p>
            <a:pPr marL="684213" marR="0" lvl="0" indent="-342900">
              <a:lnSpc>
                <a:spcPct val="115000"/>
              </a:lnSpc>
              <a:spcBef>
                <a:spcPts val="0"/>
              </a:spcBef>
              <a:spcAft>
                <a:spcPts val="0"/>
              </a:spcAft>
              <a:buFont typeface="+mj-lt"/>
              <a:buAutoNum type="alphaLcPeriod"/>
            </a:pPr>
            <a:r>
              <a:rPr lang="en-US" sz="1700" b="1" dirty="0">
                <a:solidFill>
                  <a:schemeClr val="bg1"/>
                </a:solidFill>
                <a:latin typeface="Times New Roman"/>
                <a:ea typeface="Calibri"/>
                <a:cs typeface="Times New Roman"/>
              </a:rPr>
              <a:t>Sound sensor</a:t>
            </a:r>
            <a:r>
              <a:rPr lang="en-US" sz="1700" b="1" dirty="0" smtClean="0">
                <a:solidFill>
                  <a:schemeClr val="bg1"/>
                </a:solidFill>
                <a:latin typeface="Times New Roman"/>
                <a:ea typeface="Calibri"/>
                <a:cs typeface="Times New Roman"/>
              </a:rPr>
              <a:t>:                    </a:t>
            </a:r>
            <a:endParaRPr lang="en-US" sz="1700" dirty="0">
              <a:solidFill>
                <a:schemeClr val="bg1"/>
              </a:solidFill>
              <a:latin typeface="Calibri"/>
              <a:ea typeface="Calibri"/>
              <a:cs typeface="Times New Roman"/>
            </a:endParaRPr>
          </a:p>
          <a:p>
            <a:pPr marL="684213" marR="0" lvl="0" indent="-342900">
              <a:lnSpc>
                <a:spcPct val="115000"/>
              </a:lnSpc>
              <a:spcBef>
                <a:spcPts val="0"/>
              </a:spcBef>
              <a:spcAft>
                <a:spcPts val="0"/>
              </a:spcAft>
              <a:buFont typeface="+mj-lt"/>
              <a:buAutoNum type="alphaLcPeriod"/>
            </a:pPr>
            <a:r>
              <a:rPr lang="en-US" sz="1700" b="1" dirty="0">
                <a:solidFill>
                  <a:schemeClr val="bg1"/>
                </a:solidFill>
                <a:latin typeface="Times New Roman"/>
                <a:ea typeface="Calibri"/>
                <a:cs typeface="Times New Roman"/>
              </a:rPr>
              <a:t>Light</a:t>
            </a:r>
            <a:r>
              <a:rPr lang="en-US" sz="1700" b="1" dirty="0" smtClean="0">
                <a:solidFill>
                  <a:schemeClr val="bg1"/>
                </a:solidFill>
                <a:latin typeface="Times New Roman"/>
                <a:ea typeface="Calibri"/>
                <a:cs typeface="Times New Roman"/>
              </a:rPr>
              <a:t>:</a:t>
            </a:r>
            <a:endParaRPr lang="en-US" sz="1700" dirty="0">
              <a:solidFill>
                <a:schemeClr val="bg1"/>
              </a:solidFill>
              <a:latin typeface="Calibri"/>
              <a:ea typeface="Calibri"/>
              <a:cs typeface="Times New Roman"/>
            </a:endParaRPr>
          </a:p>
          <a:p>
            <a:pPr marL="684213" marR="0" lvl="0" indent="-342900">
              <a:lnSpc>
                <a:spcPct val="115000"/>
              </a:lnSpc>
              <a:spcBef>
                <a:spcPts val="0"/>
              </a:spcBef>
              <a:spcAft>
                <a:spcPts val="0"/>
              </a:spcAft>
              <a:buFont typeface="+mj-lt"/>
              <a:buAutoNum type="alphaLcPeriod"/>
            </a:pPr>
            <a:r>
              <a:rPr lang="en-US" sz="1700" b="1" dirty="0">
                <a:solidFill>
                  <a:schemeClr val="bg1"/>
                </a:solidFill>
                <a:latin typeface="Times New Roman"/>
                <a:ea typeface="Calibri"/>
                <a:cs typeface="Times New Roman"/>
              </a:rPr>
              <a:t>LCD screen</a:t>
            </a:r>
            <a:r>
              <a:rPr lang="en-US" sz="1700" b="1" dirty="0" smtClean="0">
                <a:solidFill>
                  <a:schemeClr val="bg1"/>
                </a:solidFill>
                <a:latin typeface="Times New Roman"/>
                <a:ea typeface="Calibri"/>
                <a:cs typeface="Times New Roman"/>
              </a:rPr>
              <a:t>:</a:t>
            </a:r>
            <a:endParaRPr lang="en-US" sz="1700" dirty="0">
              <a:solidFill>
                <a:schemeClr val="bg1"/>
              </a:solidFill>
              <a:latin typeface="Calibri"/>
              <a:ea typeface="Calibri"/>
              <a:cs typeface="Times New Roman"/>
            </a:endParaRPr>
          </a:p>
          <a:p>
            <a:pPr marL="684213" marR="0" lvl="0" indent="-342900">
              <a:lnSpc>
                <a:spcPct val="115000"/>
              </a:lnSpc>
              <a:spcBef>
                <a:spcPts val="0"/>
              </a:spcBef>
              <a:spcAft>
                <a:spcPts val="0"/>
              </a:spcAft>
              <a:buFont typeface="+mj-lt"/>
              <a:buAutoNum type="alphaLcPeriod"/>
            </a:pPr>
            <a:r>
              <a:rPr lang="en-US" sz="1700" b="1" dirty="0">
                <a:solidFill>
                  <a:schemeClr val="bg1"/>
                </a:solidFill>
                <a:latin typeface="Times New Roman"/>
                <a:ea typeface="Calibri"/>
                <a:cs typeface="Times New Roman"/>
              </a:rPr>
              <a:t>The Brick’s “brain</a:t>
            </a:r>
            <a:r>
              <a:rPr lang="en-US" sz="1700" b="1" dirty="0" smtClean="0">
                <a:solidFill>
                  <a:schemeClr val="bg1"/>
                </a:solidFill>
                <a:latin typeface="Times New Roman"/>
                <a:ea typeface="Calibri"/>
                <a:cs typeface="Times New Roman"/>
              </a:rPr>
              <a:t>”:</a:t>
            </a:r>
            <a:endParaRPr lang="en-US" sz="1700" dirty="0">
              <a:solidFill>
                <a:schemeClr val="bg1"/>
              </a:solidFill>
              <a:latin typeface="Calibri"/>
              <a:ea typeface="Calibri"/>
              <a:cs typeface="Times New Roman"/>
            </a:endParaRPr>
          </a:p>
          <a:p>
            <a:pPr marL="684213" marR="0" lvl="0" indent="-342900">
              <a:lnSpc>
                <a:spcPct val="115000"/>
              </a:lnSpc>
              <a:spcBef>
                <a:spcPts val="0"/>
              </a:spcBef>
              <a:spcAft>
                <a:spcPts val="0"/>
              </a:spcAft>
              <a:buFont typeface="+mj-lt"/>
              <a:buAutoNum type="alphaLcPeriod"/>
            </a:pPr>
            <a:r>
              <a:rPr lang="en-US" sz="1700" b="1" dirty="0">
                <a:solidFill>
                  <a:schemeClr val="bg1"/>
                </a:solidFill>
                <a:latin typeface="Times New Roman"/>
                <a:ea typeface="Calibri"/>
                <a:cs typeface="Times New Roman"/>
              </a:rPr>
              <a:t>Touch sensor</a:t>
            </a:r>
            <a:r>
              <a:rPr lang="en-US" sz="1700" b="1" dirty="0" smtClean="0">
                <a:solidFill>
                  <a:schemeClr val="bg1"/>
                </a:solidFill>
                <a:latin typeface="Times New Roman"/>
                <a:ea typeface="Calibri"/>
                <a:cs typeface="Times New Roman"/>
              </a:rPr>
              <a:t>:</a:t>
            </a:r>
            <a:endParaRPr lang="en-US" sz="1700" dirty="0">
              <a:solidFill>
                <a:schemeClr val="bg1"/>
              </a:solidFill>
              <a:latin typeface="Calibri"/>
              <a:ea typeface="Calibri"/>
              <a:cs typeface="Times New Roman"/>
            </a:endParaRPr>
          </a:p>
          <a:p>
            <a:pPr marL="684213" marR="0" lvl="0" indent="-342900">
              <a:lnSpc>
                <a:spcPct val="115000"/>
              </a:lnSpc>
              <a:spcBef>
                <a:spcPts val="0"/>
              </a:spcBef>
              <a:spcAft>
                <a:spcPts val="0"/>
              </a:spcAft>
              <a:buFont typeface="+mj-lt"/>
              <a:buAutoNum type="alphaLcPeriod"/>
            </a:pPr>
            <a:r>
              <a:rPr lang="en-US" sz="1700" b="1" dirty="0">
                <a:solidFill>
                  <a:schemeClr val="bg1"/>
                </a:solidFill>
                <a:latin typeface="Times New Roman"/>
                <a:ea typeface="Calibri"/>
                <a:cs typeface="Times New Roman"/>
              </a:rPr>
              <a:t>The Brick’s Flash memory</a:t>
            </a:r>
            <a:r>
              <a:rPr lang="en-US" sz="1700" b="1" dirty="0" smtClean="0">
                <a:solidFill>
                  <a:schemeClr val="bg1"/>
                </a:solidFill>
                <a:latin typeface="Times New Roman"/>
                <a:ea typeface="Calibri"/>
                <a:cs typeface="Times New Roman"/>
              </a:rPr>
              <a:t>:</a:t>
            </a:r>
          </a:p>
          <a:p>
            <a:pPr marR="0" lvl="0">
              <a:lnSpc>
                <a:spcPct val="115000"/>
              </a:lnSpc>
              <a:spcBef>
                <a:spcPts val="0"/>
              </a:spcBef>
              <a:spcAft>
                <a:spcPts val="0"/>
              </a:spcAft>
            </a:pPr>
            <a:endParaRPr lang="en-US" sz="1700" dirty="0">
              <a:solidFill>
                <a:schemeClr val="bg1"/>
              </a:solidFill>
              <a:latin typeface="Calibri"/>
              <a:ea typeface="Calibri"/>
              <a:cs typeface="Times New Roman"/>
            </a:endParaRPr>
          </a:p>
          <a:p>
            <a:pPr marL="342900" marR="0" lvl="0" indent="-342900">
              <a:lnSpc>
                <a:spcPct val="115000"/>
              </a:lnSpc>
              <a:spcBef>
                <a:spcPts val="0"/>
              </a:spcBef>
              <a:spcAft>
                <a:spcPts val="0"/>
              </a:spcAft>
              <a:buFont typeface="+mj-lt"/>
              <a:buAutoNum type="arabicPeriod" startAt="3"/>
            </a:pPr>
            <a:r>
              <a:rPr lang="en-US" sz="1700" b="1" dirty="0">
                <a:solidFill>
                  <a:schemeClr val="bg1"/>
                </a:solidFill>
                <a:latin typeface="Times New Roman"/>
                <a:ea typeface="Calibri"/>
                <a:cs typeface="Times New Roman"/>
              </a:rPr>
              <a:t>(3 </a:t>
            </a:r>
            <a:r>
              <a:rPr lang="en-US" sz="1700" b="1" dirty="0" err="1">
                <a:solidFill>
                  <a:schemeClr val="bg1"/>
                </a:solidFill>
                <a:latin typeface="Times New Roman"/>
                <a:ea typeface="Calibri"/>
                <a:cs typeface="Times New Roman"/>
              </a:rPr>
              <a:t>pts</a:t>
            </a:r>
            <a:r>
              <a:rPr lang="en-US" sz="1700" b="1" dirty="0">
                <a:solidFill>
                  <a:schemeClr val="bg1"/>
                </a:solidFill>
                <a:latin typeface="Times New Roman"/>
                <a:ea typeface="Calibri"/>
                <a:cs typeface="Times New Roman"/>
              </a:rPr>
              <a:t>) Which NXT component can be used as two different parts of a computer? </a:t>
            </a:r>
            <a:endParaRPr lang="en-US" sz="1700" b="1" dirty="0" smtClean="0">
              <a:solidFill>
                <a:schemeClr val="bg1"/>
              </a:solidFill>
              <a:latin typeface="Times New Roman"/>
              <a:ea typeface="Calibri"/>
              <a:cs typeface="Times New Roman"/>
            </a:endParaRPr>
          </a:p>
          <a:p>
            <a:pPr marR="0" lvl="0">
              <a:lnSpc>
                <a:spcPct val="115000"/>
              </a:lnSpc>
              <a:spcBef>
                <a:spcPts val="0"/>
              </a:spcBef>
              <a:spcAft>
                <a:spcPts val="0"/>
              </a:spcAft>
              <a:tabLst>
                <a:tab pos="1023938" algn="l"/>
              </a:tabLst>
            </a:pPr>
            <a:r>
              <a:rPr lang="en-US" sz="1700" b="1" dirty="0">
                <a:solidFill>
                  <a:schemeClr val="bg1"/>
                </a:solidFill>
                <a:latin typeface="Times New Roman"/>
                <a:ea typeface="Calibri"/>
                <a:cs typeface="Times New Roman"/>
              </a:rPr>
              <a:t>	</a:t>
            </a:r>
            <a:r>
              <a:rPr lang="en-US" sz="1700" b="1" dirty="0" smtClean="0">
                <a:solidFill>
                  <a:schemeClr val="bg1"/>
                </a:solidFill>
                <a:latin typeface="Times New Roman"/>
                <a:ea typeface="Calibri"/>
                <a:cs typeface="Times New Roman"/>
              </a:rPr>
              <a:t>Describe </a:t>
            </a:r>
            <a:r>
              <a:rPr lang="en-US" sz="1700" b="1" dirty="0">
                <a:solidFill>
                  <a:schemeClr val="bg1"/>
                </a:solidFill>
                <a:latin typeface="Times New Roman"/>
                <a:ea typeface="Calibri"/>
                <a:cs typeface="Times New Roman"/>
              </a:rPr>
              <a:t>how. </a:t>
            </a:r>
            <a:endParaRPr lang="en-US" sz="1700" dirty="0">
              <a:solidFill>
                <a:schemeClr val="bg1"/>
              </a:solidFill>
              <a:latin typeface="Calibri"/>
              <a:ea typeface="Calibri"/>
              <a:cs typeface="Times New Roman"/>
            </a:endParaRPr>
          </a:p>
          <a:p>
            <a:pPr>
              <a:lnSpc>
                <a:spcPct val="115000"/>
              </a:lnSpc>
            </a:pPr>
            <a:r>
              <a:rPr lang="en-US" sz="1700" b="1" dirty="0">
                <a:solidFill>
                  <a:schemeClr val="bg1"/>
                </a:solidFill>
                <a:latin typeface="Times New Roman"/>
                <a:ea typeface="Calibri"/>
                <a:cs typeface="Times New Roman"/>
              </a:rPr>
              <a:t>  </a:t>
            </a:r>
            <a:endParaRPr lang="en-US" sz="1700" dirty="0">
              <a:solidFill>
                <a:schemeClr val="bg1"/>
              </a:solidFill>
              <a:latin typeface="Calibri"/>
              <a:ea typeface="Calibri"/>
              <a:cs typeface="Times New Roman"/>
            </a:endParaRPr>
          </a:p>
          <a:p>
            <a:pPr marL="342900" marR="0" lvl="0" indent="-342900">
              <a:lnSpc>
                <a:spcPct val="115000"/>
              </a:lnSpc>
              <a:spcBef>
                <a:spcPts val="0"/>
              </a:spcBef>
              <a:spcAft>
                <a:spcPts val="0"/>
              </a:spcAft>
              <a:buFont typeface="+mj-lt"/>
              <a:buAutoNum type="arabicPeriod" startAt="4"/>
            </a:pPr>
            <a:r>
              <a:rPr lang="en-US" sz="1700" b="1" dirty="0">
                <a:solidFill>
                  <a:schemeClr val="bg1"/>
                </a:solidFill>
                <a:latin typeface="Times New Roman"/>
                <a:ea typeface="Calibri"/>
                <a:cs typeface="Times New Roman"/>
              </a:rPr>
              <a:t>(3 </a:t>
            </a:r>
            <a:r>
              <a:rPr lang="en-US" sz="1700" b="1" dirty="0" err="1">
                <a:solidFill>
                  <a:schemeClr val="bg1"/>
                </a:solidFill>
                <a:latin typeface="Times New Roman"/>
                <a:ea typeface="Calibri"/>
                <a:cs typeface="Times New Roman"/>
              </a:rPr>
              <a:t>pts</a:t>
            </a:r>
            <a:r>
              <a:rPr lang="en-US" sz="1700" b="1" dirty="0">
                <a:solidFill>
                  <a:schemeClr val="bg1"/>
                </a:solidFill>
                <a:latin typeface="Times New Roman"/>
                <a:ea typeface="Calibri"/>
                <a:cs typeface="Times New Roman"/>
              </a:rPr>
              <a:t>) What are the three types of memory chips?  How is each used in the NXT computer</a:t>
            </a:r>
            <a:r>
              <a:rPr lang="en-US" sz="1700" b="1" dirty="0" smtClean="0">
                <a:solidFill>
                  <a:schemeClr val="bg1"/>
                </a:solidFill>
                <a:latin typeface="Times New Roman"/>
                <a:ea typeface="Calibri"/>
                <a:cs typeface="Times New Roman"/>
              </a:rPr>
              <a:t>?</a:t>
            </a:r>
            <a:endParaRPr lang="en-US" sz="1700" dirty="0">
              <a:solidFill>
                <a:schemeClr val="bg1"/>
              </a:solidFill>
              <a:effectLst/>
              <a:latin typeface="Calibri"/>
              <a:ea typeface="Calibri"/>
              <a:cs typeface="Times New Roman"/>
            </a:endParaRPr>
          </a:p>
        </p:txBody>
      </p:sp>
    </p:spTree>
    <p:extLst>
      <p:ext uri="{BB962C8B-B14F-4D97-AF65-F5344CB8AC3E}">
        <p14:creationId xmlns:p14="http://schemas.microsoft.com/office/powerpoint/2010/main" val="13986985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5013965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rmAutofit fontScale="90000"/>
          </a:bodyPr>
          <a:lstStyle/>
          <a:p>
            <a:pPr algn="ctr"/>
            <a:r>
              <a:rPr lang="en-US" dirty="0" smtClean="0"/>
              <a:t>Introduction </a:t>
            </a:r>
            <a:r>
              <a:rPr lang="en-US" dirty="0"/>
              <a:t>to </a:t>
            </a:r>
            <a:r>
              <a:rPr lang="en-US" dirty="0" smtClean="0"/>
              <a:t>Computers</a:t>
            </a:r>
            <a:br>
              <a:rPr lang="en-US" dirty="0" smtClean="0"/>
            </a:br>
            <a:r>
              <a:rPr lang="en-US" dirty="0" smtClean="0"/>
              <a:t>Review</a:t>
            </a:r>
            <a:endParaRPr lang="en-US" dirty="0"/>
          </a:p>
        </p:txBody>
      </p:sp>
      <p:sp>
        <p:nvSpPr>
          <p:cNvPr id="3" name="Content Placeholder 2"/>
          <p:cNvSpPr>
            <a:spLocks noGrp="1"/>
          </p:cNvSpPr>
          <p:nvPr>
            <p:ph idx="1"/>
          </p:nvPr>
        </p:nvSpPr>
        <p:spPr>
          <a:xfrm>
            <a:off x="457200" y="2286000"/>
            <a:ext cx="8229600" cy="4038600"/>
          </a:xfrm>
        </p:spPr>
        <p:txBody>
          <a:bodyPr/>
          <a:lstStyle/>
          <a:p>
            <a:pPr algn="ctr"/>
            <a:r>
              <a:rPr lang="en-US" dirty="0" smtClean="0">
                <a:hlinkClick r:id="rId3"/>
              </a:rPr>
              <a:t>Jeopardy</a:t>
            </a:r>
            <a:endParaRPr lang="en-US" dirty="0"/>
          </a:p>
        </p:txBody>
      </p:sp>
    </p:spTree>
    <p:extLst>
      <p:ext uri="{BB962C8B-B14F-4D97-AF65-F5344CB8AC3E}">
        <p14:creationId xmlns:p14="http://schemas.microsoft.com/office/powerpoint/2010/main" val="41634162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00"/>
            <a:ext cx="9144000" cy="495300"/>
          </a:xfrm>
        </p:spPr>
        <p:txBody>
          <a:bodyPr>
            <a:noAutofit/>
          </a:bodyPr>
          <a:lstStyle/>
          <a:p>
            <a:pPr algn="ctr">
              <a:defRPr/>
            </a:pPr>
            <a:r>
              <a:rPr lang="en-US" sz="5400" dirty="0"/>
              <a:t>2.8 NXT Test Programs </a:t>
            </a:r>
            <a:br>
              <a:rPr lang="en-US" sz="5400" dirty="0"/>
            </a:br>
            <a:r>
              <a:rPr lang="en-US" sz="5400" dirty="0"/>
              <a:t>(Try Me Mode)</a:t>
            </a:r>
            <a:endParaRPr lang="en-US" sz="5000" dirty="0"/>
          </a:p>
        </p:txBody>
      </p:sp>
      <p:sp>
        <p:nvSpPr>
          <p:cNvPr id="3075" name="Subtitle 2"/>
          <p:cNvSpPr>
            <a:spLocks noGrp="1"/>
          </p:cNvSpPr>
          <p:nvPr>
            <p:ph type="subTitle" idx="1"/>
          </p:nvPr>
        </p:nvSpPr>
        <p:spPr>
          <a:xfrm>
            <a:off x="76200" y="2057400"/>
            <a:ext cx="9067800" cy="5105400"/>
          </a:xfrm>
        </p:spPr>
        <p:txBody>
          <a:bodyPr>
            <a:noAutofit/>
          </a:bodyPr>
          <a:lstStyle/>
          <a:p>
            <a:pPr algn="l"/>
            <a:r>
              <a:rPr lang="en-US" sz="2400" b="1" dirty="0" smtClean="0">
                <a:solidFill>
                  <a:schemeClr val="bg1"/>
                </a:solidFill>
              </a:rPr>
              <a:t>Overview</a:t>
            </a:r>
            <a:r>
              <a:rPr lang="en-US" sz="2400" b="1" dirty="0">
                <a:solidFill>
                  <a:schemeClr val="bg1"/>
                </a:solidFill>
              </a:rPr>
              <a:t>: </a:t>
            </a:r>
            <a:endParaRPr lang="en-US" sz="2400" b="1" dirty="0" smtClean="0">
              <a:solidFill>
                <a:schemeClr val="bg1"/>
              </a:solidFill>
            </a:endParaRPr>
          </a:p>
          <a:p>
            <a:pPr algn="l"/>
            <a:r>
              <a:rPr lang="en-US" sz="2400" dirty="0" smtClean="0">
                <a:solidFill>
                  <a:schemeClr val="bg1"/>
                </a:solidFill>
              </a:rPr>
              <a:t>This </a:t>
            </a:r>
            <a:r>
              <a:rPr lang="en-US" sz="2400" dirty="0">
                <a:solidFill>
                  <a:schemeClr val="bg1"/>
                </a:solidFill>
              </a:rPr>
              <a:t>lesson explores the Try Me Mode built-in test programs of the NXT. Students run and analyze these demo programs which use the different NXT sensors</a:t>
            </a:r>
            <a:r>
              <a:rPr lang="en-US" sz="2400" dirty="0" smtClean="0">
                <a:solidFill>
                  <a:schemeClr val="bg1"/>
                </a:solidFill>
              </a:rPr>
              <a:t>.</a:t>
            </a:r>
          </a:p>
          <a:p>
            <a:pPr algn="l"/>
            <a:endParaRPr lang="en-US" sz="2400" b="1" dirty="0">
              <a:solidFill>
                <a:schemeClr val="bg1"/>
              </a:solidFill>
            </a:endParaRPr>
          </a:p>
          <a:p>
            <a:pPr algn="l"/>
            <a:r>
              <a:rPr lang="en-US" sz="2400" b="1" dirty="0">
                <a:solidFill>
                  <a:schemeClr val="bg1"/>
                </a:solidFill>
              </a:rPr>
              <a:t>Objectives: </a:t>
            </a:r>
            <a:r>
              <a:rPr lang="en-US" sz="2400" b="1" dirty="0" smtClean="0">
                <a:solidFill>
                  <a:schemeClr val="bg1"/>
                </a:solidFill>
              </a:rPr>
              <a:t> </a:t>
            </a:r>
            <a:r>
              <a:rPr lang="en-US" sz="2400" b="1" dirty="0">
                <a:solidFill>
                  <a:schemeClr val="bg1"/>
                </a:solidFill>
              </a:rPr>
              <a:t>Students will be able to</a:t>
            </a:r>
            <a:r>
              <a:rPr lang="en-US" sz="2400" b="1" dirty="0" smtClean="0">
                <a:solidFill>
                  <a:schemeClr val="bg1"/>
                </a:solidFill>
              </a:rPr>
              <a:t>:</a:t>
            </a:r>
          </a:p>
          <a:p>
            <a:pPr algn="l"/>
            <a:endParaRPr lang="en-US" sz="2400" b="1" dirty="0">
              <a:solidFill>
                <a:schemeClr val="bg1"/>
              </a:solidFill>
            </a:endParaRPr>
          </a:p>
          <a:p>
            <a:pPr algn="l"/>
            <a:r>
              <a:rPr lang="en-US" sz="2400" b="1" dirty="0" smtClean="0">
                <a:solidFill>
                  <a:schemeClr val="bg1"/>
                </a:solidFill>
              </a:rPr>
              <a:t> </a:t>
            </a:r>
            <a:r>
              <a:rPr lang="en-US" sz="2400" dirty="0">
                <a:solidFill>
                  <a:schemeClr val="bg1"/>
                </a:solidFill>
              </a:rPr>
              <a:t>1. Run test programs on the NXT</a:t>
            </a:r>
          </a:p>
          <a:p>
            <a:pPr algn="l"/>
            <a:r>
              <a:rPr lang="en-US" sz="2400" dirty="0">
                <a:solidFill>
                  <a:schemeClr val="bg1"/>
                </a:solidFill>
              </a:rPr>
              <a:t> </a:t>
            </a:r>
          </a:p>
          <a:p>
            <a:pPr marL="336550" indent="-336550" algn="l"/>
            <a:r>
              <a:rPr lang="en-US" sz="2400" dirty="0">
                <a:solidFill>
                  <a:schemeClr val="bg1"/>
                </a:solidFill>
              </a:rPr>
              <a:t>2. Analyze programs to determine inputs, outputs and program flow</a:t>
            </a:r>
          </a:p>
        </p:txBody>
      </p:sp>
    </p:spTree>
    <p:extLst>
      <p:ext uri="{BB962C8B-B14F-4D97-AF65-F5344CB8AC3E}">
        <p14:creationId xmlns:p14="http://schemas.microsoft.com/office/powerpoint/2010/main" val="100996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00"/>
            <a:ext cx="9144000" cy="495300"/>
          </a:xfrm>
        </p:spPr>
        <p:txBody>
          <a:bodyPr>
            <a:noAutofit/>
          </a:bodyPr>
          <a:lstStyle/>
          <a:p>
            <a:pPr algn="ctr">
              <a:defRPr/>
            </a:pPr>
            <a:r>
              <a:rPr lang="en-US" sz="5400" dirty="0"/>
              <a:t>2.8 NXT Test Programs </a:t>
            </a:r>
            <a:br>
              <a:rPr lang="en-US" sz="5400" dirty="0"/>
            </a:br>
            <a:r>
              <a:rPr lang="en-US" sz="5400" dirty="0"/>
              <a:t>(Try Me Mode)</a:t>
            </a:r>
            <a:endParaRPr lang="en-US" sz="5000" dirty="0"/>
          </a:p>
        </p:txBody>
      </p:sp>
      <p:sp>
        <p:nvSpPr>
          <p:cNvPr id="3075" name="Subtitle 2"/>
          <p:cNvSpPr>
            <a:spLocks noGrp="1"/>
          </p:cNvSpPr>
          <p:nvPr>
            <p:ph type="subTitle" idx="1"/>
          </p:nvPr>
        </p:nvSpPr>
        <p:spPr>
          <a:xfrm>
            <a:off x="76200" y="2057400"/>
            <a:ext cx="9067800" cy="5105400"/>
          </a:xfrm>
        </p:spPr>
        <p:txBody>
          <a:bodyPr>
            <a:noAutofit/>
          </a:bodyPr>
          <a:lstStyle/>
          <a:p>
            <a:pPr algn="l"/>
            <a:r>
              <a:rPr lang="en-US" sz="2400" b="1" dirty="0">
                <a:solidFill>
                  <a:schemeClr val="bg1"/>
                </a:solidFill>
              </a:rPr>
              <a:t>Note: If the Try Me Mode programs have been deleted from a </a:t>
            </a:r>
            <a:r>
              <a:rPr lang="en-US" sz="2400" b="1" dirty="0" smtClean="0">
                <a:solidFill>
                  <a:schemeClr val="bg1"/>
                </a:solidFill>
              </a:rPr>
              <a:t>brick, </a:t>
            </a:r>
            <a:r>
              <a:rPr lang="en-US" sz="2400" b="1" dirty="0">
                <a:solidFill>
                  <a:schemeClr val="bg1"/>
                </a:solidFill>
              </a:rPr>
              <a:t>re-downloading the firmware will re-install the Try Me programs.</a:t>
            </a:r>
          </a:p>
          <a:p>
            <a:pPr algn="l"/>
            <a:r>
              <a:rPr lang="en-US" sz="2400" b="1" dirty="0">
                <a:solidFill>
                  <a:schemeClr val="bg1"/>
                </a:solidFill>
              </a:rPr>
              <a:t> </a:t>
            </a:r>
          </a:p>
          <a:p>
            <a:pPr algn="l"/>
            <a:r>
              <a:rPr lang="en-US" sz="2400" b="1" dirty="0">
                <a:solidFill>
                  <a:schemeClr val="bg1"/>
                </a:solidFill>
              </a:rPr>
              <a:t>Goals</a:t>
            </a:r>
          </a:p>
          <a:p>
            <a:pPr algn="l"/>
            <a:r>
              <a:rPr lang="en-US" sz="2400" b="1" dirty="0">
                <a:solidFill>
                  <a:schemeClr val="bg1"/>
                </a:solidFill>
              </a:rPr>
              <a:t> • Hands-on experience with operating the NXT brick</a:t>
            </a:r>
          </a:p>
          <a:p>
            <a:pPr algn="l"/>
            <a:r>
              <a:rPr lang="en-US" sz="2400" b="1" dirty="0">
                <a:solidFill>
                  <a:schemeClr val="bg1"/>
                </a:solidFill>
              </a:rPr>
              <a:t> • Initial experience with running a program on the NXT brick</a:t>
            </a:r>
          </a:p>
          <a:p>
            <a:pPr algn="l"/>
            <a:r>
              <a:rPr lang="en-US" sz="2400" b="1" dirty="0">
                <a:solidFill>
                  <a:schemeClr val="bg1"/>
                </a:solidFill>
              </a:rPr>
              <a:t> • Better understanding of the sensor functions</a:t>
            </a:r>
          </a:p>
          <a:p>
            <a:pPr algn="l"/>
            <a:r>
              <a:rPr lang="en-US" sz="2400" b="1" dirty="0">
                <a:solidFill>
                  <a:schemeClr val="bg1"/>
                </a:solidFill>
              </a:rPr>
              <a:t> • Initial experience with Computational Thinking: determining the inputs, outputs and their relationship through program </a:t>
            </a:r>
            <a:r>
              <a:rPr lang="en-US" sz="2400" b="1" dirty="0" smtClean="0">
                <a:solidFill>
                  <a:schemeClr val="bg1"/>
                </a:solidFill>
              </a:rPr>
              <a:t>flow</a:t>
            </a:r>
            <a:endParaRPr lang="en-US" sz="2400" b="1" dirty="0">
              <a:solidFill>
                <a:schemeClr val="bg1"/>
              </a:solidFill>
            </a:endParaRPr>
          </a:p>
          <a:p>
            <a:pPr algn="l"/>
            <a:r>
              <a:rPr lang="en-US" sz="2400" b="1" dirty="0">
                <a:solidFill>
                  <a:schemeClr val="bg1"/>
                </a:solidFill>
              </a:rPr>
              <a:t> </a:t>
            </a:r>
          </a:p>
        </p:txBody>
      </p:sp>
    </p:spTree>
    <p:extLst>
      <p:ext uri="{BB962C8B-B14F-4D97-AF65-F5344CB8AC3E}">
        <p14:creationId xmlns:p14="http://schemas.microsoft.com/office/powerpoint/2010/main" val="28684914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00"/>
            <a:ext cx="9144000" cy="495300"/>
          </a:xfrm>
        </p:spPr>
        <p:txBody>
          <a:bodyPr>
            <a:noAutofit/>
          </a:bodyPr>
          <a:lstStyle/>
          <a:p>
            <a:pPr algn="ctr">
              <a:defRPr/>
            </a:pPr>
            <a:r>
              <a:rPr lang="en-US" sz="5400" dirty="0"/>
              <a:t>2.8 NXT Test Programs </a:t>
            </a:r>
            <a:br>
              <a:rPr lang="en-US" sz="5400" dirty="0"/>
            </a:br>
            <a:r>
              <a:rPr lang="en-US" sz="5400" dirty="0"/>
              <a:t>(Try Me Mode)</a:t>
            </a:r>
            <a:endParaRPr lang="en-US" sz="5000" dirty="0"/>
          </a:p>
        </p:txBody>
      </p:sp>
      <p:sp>
        <p:nvSpPr>
          <p:cNvPr id="3075" name="Subtitle 2"/>
          <p:cNvSpPr>
            <a:spLocks noGrp="1"/>
          </p:cNvSpPr>
          <p:nvPr>
            <p:ph type="subTitle" idx="1"/>
          </p:nvPr>
        </p:nvSpPr>
        <p:spPr>
          <a:xfrm>
            <a:off x="76200" y="2057400"/>
            <a:ext cx="9067800" cy="5105400"/>
          </a:xfrm>
        </p:spPr>
        <p:txBody>
          <a:bodyPr>
            <a:noAutofit/>
          </a:bodyPr>
          <a:lstStyle/>
          <a:p>
            <a:pPr algn="l"/>
            <a:endParaRPr lang="en-US" sz="800" b="1" dirty="0">
              <a:solidFill>
                <a:schemeClr val="bg1"/>
              </a:solidFill>
            </a:endParaRPr>
          </a:p>
          <a:p>
            <a:pPr marL="288925" indent="-288925" algn="l"/>
            <a:r>
              <a:rPr lang="en-US" sz="2400" b="1" dirty="0">
                <a:solidFill>
                  <a:schemeClr val="bg1"/>
                </a:solidFill>
              </a:rPr>
              <a:t>Procedure</a:t>
            </a:r>
          </a:p>
          <a:p>
            <a:pPr marL="288925" indent="-288925" algn="l"/>
            <a:r>
              <a:rPr lang="en-US" sz="2400" b="1" dirty="0">
                <a:solidFill>
                  <a:schemeClr val="bg1"/>
                </a:solidFill>
              </a:rPr>
              <a:t> • Student will add sensors and motors to build an NXT computer and then run the built-in Try Me </a:t>
            </a:r>
            <a:r>
              <a:rPr lang="en-US" sz="2400" b="1" dirty="0" smtClean="0">
                <a:solidFill>
                  <a:schemeClr val="bg1"/>
                </a:solidFill>
              </a:rPr>
              <a:t>programs</a:t>
            </a:r>
          </a:p>
          <a:p>
            <a:pPr marL="288925" indent="-288925" algn="l"/>
            <a:endParaRPr lang="en-US" sz="1200" b="1" dirty="0">
              <a:solidFill>
                <a:schemeClr val="bg1"/>
              </a:solidFill>
            </a:endParaRPr>
          </a:p>
          <a:p>
            <a:pPr marL="288925" indent="-288925" algn="l"/>
            <a:r>
              <a:rPr lang="en-US" sz="2400" b="1" dirty="0">
                <a:solidFill>
                  <a:schemeClr val="bg1"/>
                </a:solidFill>
              </a:rPr>
              <a:t> • </a:t>
            </a:r>
            <a:r>
              <a:rPr lang="en-US" sz="2400" b="1" dirty="0" smtClean="0">
                <a:solidFill>
                  <a:schemeClr val="bg1"/>
                </a:solidFill>
              </a:rPr>
              <a:t>Student will power </a:t>
            </a:r>
            <a:r>
              <a:rPr lang="en-US" sz="2400" b="1" dirty="0">
                <a:solidFill>
                  <a:schemeClr val="bg1"/>
                </a:solidFill>
              </a:rPr>
              <a:t>up </a:t>
            </a:r>
            <a:r>
              <a:rPr lang="en-US" sz="2400" b="1" dirty="0" smtClean="0">
                <a:solidFill>
                  <a:schemeClr val="bg1"/>
                </a:solidFill>
              </a:rPr>
              <a:t>brick </a:t>
            </a:r>
            <a:r>
              <a:rPr lang="en-US" sz="2400" b="1" dirty="0">
                <a:solidFill>
                  <a:schemeClr val="bg1"/>
                </a:solidFill>
              </a:rPr>
              <a:t>and navigate to the “Try Me” </a:t>
            </a:r>
            <a:r>
              <a:rPr lang="en-US" sz="2400" b="1" dirty="0" smtClean="0">
                <a:solidFill>
                  <a:schemeClr val="bg1"/>
                </a:solidFill>
              </a:rPr>
              <a:t>Menu</a:t>
            </a:r>
          </a:p>
          <a:p>
            <a:pPr marL="288925" indent="-288925" algn="l"/>
            <a:endParaRPr lang="en-US" sz="1200" b="1" dirty="0">
              <a:solidFill>
                <a:schemeClr val="bg1"/>
              </a:solidFill>
            </a:endParaRPr>
          </a:p>
          <a:p>
            <a:pPr marL="288925" indent="-288925" algn="l"/>
            <a:r>
              <a:rPr lang="en-US" sz="2400" b="1" dirty="0">
                <a:solidFill>
                  <a:schemeClr val="bg1"/>
                </a:solidFill>
              </a:rPr>
              <a:t> • Student </a:t>
            </a:r>
            <a:r>
              <a:rPr lang="en-US" sz="2400" b="1" dirty="0" smtClean="0">
                <a:solidFill>
                  <a:schemeClr val="bg1"/>
                </a:solidFill>
              </a:rPr>
              <a:t>will run </a:t>
            </a:r>
            <a:r>
              <a:rPr lang="en-US" sz="2400" b="1" dirty="0">
                <a:solidFill>
                  <a:schemeClr val="bg1"/>
                </a:solidFill>
              </a:rPr>
              <a:t>each of the five programs and complete the “Try Me” Worksheet </a:t>
            </a:r>
            <a:endParaRPr lang="en-US" sz="2400" b="1" dirty="0" smtClean="0">
              <a:solidFill>
                <a:schemeClr val="bg1"/>
              </a:solidFill>
            </a:endParaRPr>
          </a:p>
          <a:p>
            <a:pPr marL="288925" indent="-288925" algn="l"/>
            <a:endParaRPr lang="en-US" sz="1200" b="1" dirty="0" smtClean="0">
              <a:solidFill>
                <a:schemeClr val="bg1"/>
              </a:solidFill>
            </a:endParaRPr>
          </a:p>
          <a:p>
            <a:pPr marL="512763" indent="-512763" algn="l"/>
            <a:r>
              <a:rPr lang="en-US" sz="2400" b="1" dirty="0" smtClean="0">
                <a:solidFill>
                  <a:schemeClr val="bg1"/>
                </a:solidFill>
              </a:rPr>
              <a:t>    ◦ </a:t>
            </a:r>
            <a:r>
              <a:rPr lang="en-US" sz="2400" b="1" dirty="0">
                <a:solidFill>
                  <a:schemeClr val="bg1"/>
                </a:solidFill>
              </a:rPr>
              <a:t>The name of the program (e.g. Try-Touch) indicates </a:t>
            </a:r>
            <a:r>
              <a:rPr lang="en-US" sz="2400" b="1" dirty="0" smtClean="0">
                <a:solidFill>
                  <a:schemeClr val="bg1"/>
                </a:solidFill>
              </a:rPr>
              <a:t> which </a:t>
            </a:r>
            <a:r>
              <a:rPr lang="en-US" sz="2400" b="1" dirty="0">
                <a:solidFill>
                  <a:schemeClr val="bg1"/>
                </a:solidFill>
              </a:rPr>
              <a:t>sensor needs to be </a:t>
            </a:r>
            <a:r>
              <a:rPr lang="en-US" sz="2400" b="1" dirty="0" smtClean="0">
                <a:solidFill>
                  <a:schemeClr val="bg1"/>
                </a:solidFill>
              </a:rPr>
              <a:t>attached</a:t>
            </a:r>
            <a:endParaRPr lang="en-US" sz="2400" b="1" dirty="0">
              <a:solidFill>
                <a:schemeClr val="bg1"/>
              </a:solidFill>
            </a:endParaRPr>
          </a:p>
        </p:txBody>
      </p:sp>
    </p:spTree>
    <p:extLst>
      <p:ext uri="{BB962C8B-B14F-4D97-AF65-F5344CB8AC3E}">
        <p14:creationId xmlns:p14="http://schemas.microsoft.com/office/powerpoint/2010/main" val="11064665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00"/>
            <a:ext cx="9144000" cy="495300"/>
          </a:xfrm>
        </p:spPr>
        <p:txBody>
          <a:bodyPr>
            <a:noAutofit/>
          </a:bodyPr>
          <a:lstStyle/>
          <a:p>
            <a:pPr algn="ctr">
              <a:defRPr/>
            </a:pPr>
            <a:r>
              <a:rPr lang="en-US" sz="5400" dirty="0"/>
              <a:t>2.8 NXT Test Programs </a:t>
            </a:r>
            <a:br>
              <a:rPr lang="en-US" sz="5400" dirty="0"/>
            </a:br>
            <a:r>
              <a:rPr lang="en-US" sz="5400" dirty="0"/>
              <a:t>(Try Me Mode)</a:t>
            </a:r>
            <a:endParaRPr lang="en-US" sz="5000" dirty="0"/>
          </a:p>
        </p:txBody>
      </p:sp>
      <p:sp>
        <p:nvSpPr>
          <p:cNvPr id="3075" name="Subtitle 2"/>
          <p:cNvSpPr>
            <a:spLocks noGrp="1"/>
          </p:cNvSpPr>
          <p:nvPr>
            <p:ph type="subTitle" idx="1"/>
          </p:nvPr>
        </p:nvSpPr>
        <p:spPr>
          <a:xfrm>
            <a:off x="76200" y="2362200"/>
            <a:ext cx="9067800" cy="5105400"/>
          </a:xfrm>
        </p:spPr>
        <p:txBody>
          <a:bodyPr>
            <a:noAutofit/>
          </a:bodyPr>
          <a:lstStyle/>
          <a:p>
            <a:pPr marL="176213" indent="-176213" algn="l"/>
            <a:r>
              <a:rPr lang="en-US" sz="2400" b="1" dirty="0" smtClean="0">
                <a:solidFill>
                  <a:schemeClr val="bg1"/>
                </a:solidFill>
              </a:rPr>
              <a:t>• Student observations </a:t>
            </a:r>
            <a:r>
              <a:rPr lang="en-US" sz="2400" b="1" dirty="0">
                <a:solidFill>
                  <a:schemeClr val="bg1"/>
                </a:solidFill>
              </a:rPr>
              <a:t>and analysis should connected back to both: </a:t>
            </a:r>
            <a:endParaRPr lang="en-US" sz="2400" b="1" dirty="0" smtClean="0">
              <a:solidFill>
                <a:schemeClr val="bg1"/>
              </a:solidFill>
            </a:endParaRPr>
          </a:p>
          <a:p>
            <a:pPr marL="625475" indent="-625475" algn="l">
              <a:tabLst>
                <a:tab pos="336550" algn="l"/>
              </a:tabLst>
            </a:pPr>
            <a:r>
              <a:rPr lang="en-US" sz="2400" b="1" dirty="0">
                <a:solidFill>
                  <a:schemeClr val="bg1"/>
                </a:solidFill>
              </a:rPr>
              <a:t>	</a:t>
            </a:r>
            <a:r>
              <a:rPr lang="en-US" sz="2400" b="1" dirty="0" smtClean="0">
                <a:solidFill>
                  <a:schemeClr val="bg1"/>
                </a:solidFill>
              </a:rPr>
              <a:t>◦ </a:t>
            </a:r>
            <a:r>
              <a:rPr lang="en-US" sz="2400" b="1" dirty="0">
                <a:solidFill>
                  <a:schemeClr val="bg1"/>
                </a:solidFill>
              </a:rPr>
              <a:t>The Parts of a Computer (Input, </a:t>
            </a:r>
            <a:r>
              <a:rPr lang="en-US" sz="2400" b="1" dirty="0" smtClean="0">
                <a:solidFill>
                  <a:schemeClr val="bg1"/>
                </a:solidFill>
              </a:rPr>
              <a:t>Output, </a:t>
            </a:r>
            <a:r>
              <a:rPr lang="en-US" sz="2400" b="1" dirty="0">
                <a:solidFill>
                  <a:schemeClr val="bg1"/>
                </a:solidFill>
              </a:rPr>
              <a:t>Processor and Storage)</a:t>
            </a:r>
          </a:p>
          <a:p>
            <a:pPr marL="336550" indent="-336550" algn="l"/>
            <a:r>
              <a:rPr lang="en-US" sz="2400" b="1" dirty="0">
                <a:solidFill>
                  <a:schemeClr val="bg1"/>
                </a:solidFill>
              </a:rPr>
              <a:t> </a:t>
            </a:r>
            <a:r>
              <a:rPr lang="en-US" sz="2400" b="1" dirty="0" smtClean="0">
                <a:solidFill>
                  <a:schemeClr val="bg1"/>
                </a:solidFill>
              </a:rPr>
              <a:t>	◦ </a:t>
            </a:r>
            <a:r>
              <a:rPr lang="en-US" sz="2400" b="1" dirty="0">
                <a:solidFill>
                  <a:schemeClr val="bg1"/>
                </a:solidFill>
              </a:rPr>
              <a:t>The attributes of a robot: </a:t>
            </a:r>
            <a:endParaRPr lang="en-US" sz="2400" b="1" dirty="0" smtClean="0">
              <a:solidFill>
                <a:schemeClr val="bg1"/>
              </a:solidFill>
            </a:endParaRPr>
          </a:p>
          <a:p>
            <a:pPr marL="625475" indent="-625475" algn="l"/>
            <a:r>
              <a:rPr lang="en-US" sz="2400" b="1" dirty="0" smtClean="0">
                <a:solidFill>
                  <a:schemeClr val="bg1"/>
                </a:solidFill>
              </a:rPr>
              <a:t>	■ manufactured </a:t>
            </a:r>
            <a:r>
              <a:rPr lang="en-US" sz="2400" b="1" dirty="0">
                <a:solidFill>
                  <a:schemeClr val="bg1"/>
                </a:solidFill>
              </a:rPr>
              <a:t>by </a:t>
            </a:r>
            <a:r>
              <a:rPr lang="en-US" sz="2400" b="1" dirty="0" smtClean="0">
                <a:solidFill>
                  <a:schemeClr val="bg1"/>
                </a:solidFill>
              </a:rPr>
              <a:t>Lego</a:t>
            </a:r>
          </a:p>
          <a:p>
            <a:pPr marL="625475" indent="-625475" algn="l"/>
            <a:r>
              <a:rPr lang="en-US" sz="2400" b="1" dirty="0">
                <a:solidFill>
                  <a:schemeClr val="bg1"/>
                </a:solidFill>
              </a:rPr>
              <a:t>	</a:t>
            </a:r>
            <a:r>
              <a:rPr lang="en-US" sz="2200" b="1" dirty="0" smtClean="0">
                <a:solidFill>
                  <a:schemeClr val="bg1"/>
                </a:solidFill>
              </a:rPr>
              <a:t>■ </a:t>
            </a:r>
            <a:r>
              <a:rPr lang="en-US" sz="2200" b="1" dirty="0">
                <a:solidFill>
                  <a:schemeClr val="bg1"/>
                </a:solidFill>
              </a:rPr>
              <a:t>sense environment (input</a:t>
            </a:r>
            <a:r>
              <a:rPr lang="en-US" sz="2200" b="1" dirty="0" smtClean="0">
                <a:solidFill>
                  <a:schemeClr val="bg1"/>
                </a:solidFill>
              </a:rPr>
              <a:t>)</a:t>
            </a:r>
            <a:r>
              <a:rPr lang="en-US" sz="2400" b="1" dirty="0" smtClean="0">
                <a:solidFill>
                  <a:schemeClr val="bg1"/>
                </a:solidFill>
              </a:rPr>
              <a:t> </a:t>
            </a:r>
          </a:p>
          <a:p>
            <a:pPr marL="625475" indent="-625475" algn="l"/>
            <a:r>
              <a:rPr lang="en-US" sz="2400" b="1" dirty="0">
                <a:solidFill>
                  <a:schemeClr val="bg1"/>
                </a:solidFill>
              </a:rPr>
              <a:t>	</a:t>
            </a:r>
            <a:r>
              <a:rPr lang="en-US" sz="2400" b="1" dirty="0" smtClean="0">
                <a:solidFill>
                  <a:schemeClr val="bg1"/>
                </a:solidFill>
              </a:rPr>
              <a:t>■ </a:t>
            </a:r>
            <a:r>
              <a:rPr lang="en-US" sz="2400" b="1" dirty="0">
                <a:solidFill>
                  <a:schemeClr val="bg1"/>
                </a:solidFill>
              </a:rPr>
              <a:t>respond to instructions: </a:t>
            </a:r>
            <a:endParaRPr lang="en-US" sz="2400" b="1" dirty="0" smtClean="0">
              <a:solidFill>
                <a:schemeClr val="bg1"/>
              </a:solidFill>
            </a:endParaRPr>
          </a:p>
          <a:p>
            <a:pPr marL="914400" indent="-336550" algn="l"/>
            <a:r>
              <a:rPr lang="en-US" sz="2400" b="1" dirty="0">
                <a:solidFill>
                  <a:schemeClr val="bg1"/>
                </a:solidFill>
              </a:rPr>
              <a:t>	</a:t>
            </a:r>
            <a:r>
              <a:rPr lang="en-US" sz="2400" b="1" dirty="0" smtClean="0">
                <a:solidFill>
                  <a:schemeClr val="bg1"/>
                </a:solidFill>
              </a:rPr>
              <a:t>■ </a:t>
            </a:r>
            <a:r>
              <a:rPr lang="en-US" sz="2400" b="1" dirty="0">
                <a:solidFill>
                  <a:schemeClr val="bg1"/>
                </a:solidFill>
              </a:rPr>
              <a:t>program flow is the instructions</a:t>
            </a:r>
          </a:p>
          <a:p>
            <a:pPr marL="577850" algn="l"/>
            <a:r>
              <a:rPr lang="en-US" sz="2400" b="1" dirty="0">
                <a:solidFill>
                  <a:schemeClr val="bg1"/>
                </a:solidFill>
              </a:rPr>
              <a:t> </a:t>
            </a:r>
            <a:r>
              <a:rPr lang="en-US" sz="2400" b="1" dirty="0" smtClean="0">
                <a:solidFill>
                  <a:schemeClr val="bg1"/>
                </a:solidFill>
              </a:rPr>
              <a:t>	■ </a:t>
            </a:r>
            <a:r>
              <a:rPr lang="en-US" sz="2400" b="1" dirty="0">
                <a:solidFill>
                  <a:schemeClr val="bg1"/>
                </a:solidFill>
              </a:rPr>
              <a:t>output gives evidence of response</a:t>
            </a:r>
          </a:p>
          <a:p>
            <a:pPr algn="l"/>
            <a:endParaRPr lang="en-US" sz="2400" b="1" dirty="0">
              <a:solidFill>
                <a:schemeClr val="bg1"/>
              </a:solidFill>
            </a:endParaRPr>
          </a:p>
          <a:p>
            <a:pPr algn="l"/>
            <a:endParaRPr lang="en-US" sz="2400" b="1" dirty="0">
              <a:solidFill>
                <a:schemeClr val="bg1"/>
              </a:solidFill>
            </a:endParaRPr>
          </a:p>
          <a:p>
            <a:pPr algn="l"/>
            <a:endParaRPr lang="en-US" sz="2400" b="1" dirty="0">
              <a:solidFill>
                <a:schemeClr val="bg1"/>
              </a:solidFill>
            </a:endParaRPr>
          </a:p>
        </p:txBody>
      </p:sp>
    </p:spTree>
    <p:extLst>
      <p:ext uri="{BB962C8B-B14F-4D97-AF65-F5344CB8AC3E}">
        <p14:creationId xmlns:p14="http://schemas.microsoft.com/office/powerpoint/2010/main" val="33865357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3544" y="145291"/>
            <a:ext cx="9144000" cy="67587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lnSpc>
                <a:spcPct val="115000"/>
              </a:lnSpc>
            </a:pPr>
            <a:r>
              <a:rPr lang="en-US" b="1" dirty="0">
                <a:solidFill>
                  <a:schemeClr val="bg1"/>
                </a:solidFill>
                <a:latin typeface="Times New Roman"/>
                <a:ea typeface="Calibri"/>
                <a:cs typeface="Times New Roman"/>
              </a:rPr>
              <a:t>Worksheet </a:t>
            </a:r>
            <a:endParaRPr lang="en-US" sz="1200" dirty="0">
              <a:solidFill>
                <a:schemeClr val="bg1"/>
              </a:solidFill>
              <a:latin typeface="Calibri"/>
              <a:ea typeface="Calibri"/>
              <a:cs typeface="Times New Roman"/>
            </a:endParaRPr>
          </a:p>
          <a:p>
            <a:pPr algn="ctr">
              <a:lnSpc>
                <a:spcPct val="115000"/>
              </a:lnSpc>
            </a:pPr>
            <a:r>
              <a:rPr lang="en-US" b="1" dirty="0">
                <a:solidFill>
                  <a:schemeClr val="bg1"/>
                </a:solidFill>
                <a:latin typeface="Times New Roman"/>
                <a:ea typeface="Calibri"/>
                <a:cs typeface="Times New Roman"/>
              </a:rPr>
              <a:t> “Try Me” Mode Exercise</a:t>
            </a:r>
            <a:br>
              <a:rPr lang="en-US" b="1" dirty="0">
                <a:solidFill>
                  <a:schemeClr val="bg1"/>
                </a:solidFill>
                <a:latin typeface="Times New Roman"/>
                <a:ea typeface="Calibri"/>
                <a:cs typeface="Times New Roman"/>
              </a:rPr>
            </a:br>
            <a:endParaRPr lang="en-US" sz="800" dirty="0">
              <a:solidFill>
                <a:schemeClr val="bg1"/>
              </a:solidFill>
              <a:latin typeface="Calibri"/>
              <a:ea typeface="Calibri"/>
              <a:cs typeface="Times New Roman"/>
            </a:endParaRPr>
          </a:p>
          <a:p>
            <a:pPr>
              <a:lnSpc>
                <a:spcPct val="115000"/>
              </a:lnSpc>
            </a:pPr>
            <a:r>
              <a:rPr lang="en-US" b="1" dirty="0">
                <a:solidFill>
                  <a:schemeClr val="bg1"/>
                </a:solidFill>
                <a:latin typeface="Times New Roman"/>
                <a:ea typeface="Calibri"/>
                <a:cs typeface="Times New Roman"/>
              </a:rPr>
              <a:t>Name:_________________________        </a:t>
            </a:r>
            <a:r>
              <a:rPr lang="en-US" b="1" dirty="0" smtClean="0">
                <a:solidFill>
                  <a:schemeClr val="bg1"/>
                </a:solidFill>
                <a:latin typeface="Times New Roman"/>
                <a:ea typeface="Calibri"/>
                <a:cs typeface="Times New Roman"/>
              </a:rPr>
              <a:t>Period</a:t>
            </a:r>
            <a:r>
              <a:rPr lang="en-US" b="1" dirty="0">
                <a:solidFill>
                  <a:schemeClr val="bg1"/>
                </a:solidFill>
                <a:latin typeface="Times New Roman"/>
                <a:ea typeface="Calibri"/>
                <a:cs typeface="Times New Roman"/>
              </a:rPr>
              <a:t>:___	</a:t>
            </a:r>
            <a:r>
              <a:rPr lang="en-US" b="1" dirty="0" smtClean="0">
                <a:solidFill>
                  <a:schemeClr val="bg1"/>
                </a:solidFill>
                <a:latin typeface="Times New Roman"/>
                <a:ea typeface="Calibri"/>
                <a:cs typeface="Times New Roman"/>
              </a:rPr>
              <a:t>Date</a:t>
            </a:r>
            <a:r>
              <a:rPr lang="en-US" b="1" dirty="0">
                <a:solidFill>
                  <a:schemeClr val="bg1"/>
                </a:solidFill>
                <a:latin typeface="Times New Roman"/>
                <a:ea typeface="Calibri"/>
                <a:cs typeface="Times New Roman"/>
              </a:rPr>
              <a:t>:________    </a:t>
            </a:r>
            <a:r>
              <a:rPr lang="en-US" b="1" dirty="0" smtClean="0">
                <a:solidFill>
                  <a:schemeClr val="bg1"/>
                </a:solidFill>
                <a:latin typeface="Times New Roman"/>
                <a:ea typeface="Calibri"/>
                <a:cs typeface="Times New Roman"/>
              </a:rPr>
              <a:t>Score:_____/50</a:t>
            </a:r>
            <a:endParaRPr lang="en-US" sz="1600" dirty="0">
              <a:solidFill>
                <a:schemeClr val="bg1"/>
              </a:solidFill>
              <a:latin typeface="Calibri"/>
              <a:ea typeface="Calibri"/>
              <a:cs typeface="Times New Roman"/>
            </a:endParaRPr>
          </a:p>
          <a:p>
            <a:pPr marL="228600" marR="0">
              <a:lnSpc>
                <a:spcPct val="115000"/>
              </a:lnSpc>
              <a:spcBef>
                <a:spcPts val="0"/>
              </a:spcBef>
              <a:spcAft>
                <a:spcPts val="0"/>
              </a:spcAft>
            </a:pPr>
            <a:r>
              <a:rPr lang="en-US" sz="800" b="1" dirty="0">
                <a:solidFill>
                  <a:schemeClr val="bg1"/>
                </a:solidFill>
                <a:latin typeface="Times New Roman"/>
                <a:ea typeface="Calibri"/>
                <a:cs typeface="Times New Roman"/>
              </a:rPr>
              <a:t> </a:t>
            </a:r>
            <a:endParaRPr lang="en-US" sz="800" dirty="0">
              <a:solidFill>
                <a:schemeClr val="bg1"/>
              </a:solidFill>
              <a:latin typeface="Calibri"/>
              <a:ea typeface="Calibri"/>
              <a:cs typeface="Times New Roman"/>
            </a:endParaRPr>
          </a:p>
          <a:p>
            <a:pPr marL="287338" lvl="0">
              <a:lnSpc>
                <a:spcPct val="115000"/>
              </a:lnSpc>
            </a:pPr>
            <a:r>
              <a:rPr lang="en-US" b="1" dirty="0">
                <a:solidFill>
                  <a:schemeClr val="bg1"/>
                </a:solidFill>
                <a:latin typeface="Times New Roman"/>
                <a:ea typeface="Calibri"/>
                <a:cs typeface="Times New Roman"/>
              </a:rPr>
              <a:t>(10 </a:t>
            </a:r>
            <a:r>
              <a:rPr lang="en-US" b="1" dirty="0" err="1">
                <a:solidFill>
                  <a:schemeClr val="bg1"/>
                </a:solidFill>
                <a:latin typeface="Times New Roman"/>
                <a:ea typeface="Calibri"/>
                <a:cs typeface="Times New Roman"/>
              </a:rPr>
              <a:t>pts</a:t>
            </a:r>
            <a:r>
              <a:rPr lang="en-US" b="1" dirty="0">
                <a:solidFill>
                  <a:schemeClr val="bg1"/>
                </a:solidFill>
                <a:latin typeface="Times New Roman"/>
                <a:ea typeface="Calibri"/>
                <a:cs typeface="Times New Roman"/>
              </a:rPr>
              <a:t>)  For each of the 5 “Try Me” Mode programs</a:t>
            </a:r>
            <a:r>
              <a:rPr lang="en-US" b="1" dirty="0" smtClean="0">
                <a:solidFill>
                  <a:schemeClr val="bg1"/>
                </a:solidFill>
                <a:latin typeface="Times New Roman"/>
                <a:ea typeface="Calibri"/>
                <a:cs typeface="Times New Roman"/>
              </a:rPr>
              <a:t>:</a:t>
            </a:r>
            <a:r>
              <a:rPr lang="en-US" sz="1200" b="1" dirty="0" smtClean="0">
                <a:solidFill>
                  <a:prstClr val="black"/>
                </a:solidFill>
                <a:latin typeface="Times New Roman"/>
                <a:ea typeface="Calibri"/>
                <a:cs typeface="Times New Roman"/>
              </a:rPr>
              <a:t> </a:t>
            </a:r>
            <a:endParaRPr lang="en-US" sz="1100" dirty="0" smtClean="0">
              <a:solidFill>
                <a:prstClr val="black"/>
              </a:solidFill>
              <a:latin typeface="Calibri"/>
              <a:ea typeface="Calibri"/>
              <a:cs typeface="Times New Roman"/>
            </a:endParaRPr>
          </a:p>
          <a:p>
            <a:pPr marL="685800" lvl="1" indent="-228600">
              <a:lnSpc>
                <a:spcPct val="115000"/>
              </a:lnSpc>
              <a:buFont typeface="+mj-lt"/>
              <a:buAutoNum type="alphaLcPeriod"/>
            </a:pPr>
            <a:r>
              <a:rPr lang="en-US" sz="1300" b="1" dirty="0" smtClean="0">
                <a:solidFill>
                  <a:prstClr val="black"/>
                </a:solidFill>
                <a:latin typeface="Times New Roman"/>
                <a:ea typeface="Calibri"/>
                <a:cs typeface="Times New Roman"/>
              </a:rPr>
              <a:t>Describe what you observe</a:t>
            </a:r>
            <a:endParaRPr lang="en-US" sz="1300" dirty="0" smtClean="0">
              <a:solidFill>
                <a:prstClr val="black"/>
              </a:solidFill>
              <a:latin typeface="Calibri"/>
              <a:ea typeface="Calibri"/>
              <a:cs typeface="Times New Roman"/>
            </a:endParaRPr>
          </a:p>
          <a:p>
            <a:pPr marL="685800" lvl="1" indent="-228600">
              <a:lnSpc>
                <a:spcPct val="115000"/>
              </a:lnSpc>
              <a:buFont typeface="+mj-lt"/>
              <a:buAutoNum type="alphaLcPeriod"/>
            </a:pPr>
            <a:r>
              <a:rPr lang="en-US" sz="1300" b="1" dirty="0" smtClean="0">
                <a:solidFill>
                  <a:prstClr val="black"/>
                </a:solidFill>
                <a:latin typeface="Times New Roman"/>
                <a:ea typeface="Calibri"/>
                <a:cs typeface="Times New Roman"/>
              </a:rPr>
              <a:t>Identify </a:t>
            </a:r>
            <a:r>
              <a:rPr lang="en-US" sz="1300" b="1" dirty="0">
                <a:solidFill>
                  <a:prstClr val="black"/>
                </a:solidFill>
                <a:latin typeface="Times New Roman"/>
                <a:ea typeface="Calibri"/>
                <a:cs typeface="Times New Roman"/>
              </a:rPr>
              <a:t>the inputs and outputs of the NXT computer being used</a:t>
            </a:r>
            <a:endParaRPr lang="en-US" sz="1300" dirty="0">
              <a:solidFill>
                <a:prstClr val="black"/>
              </a:solidFill>
              <a:latin typeface="Calibri"/>
              <a:ea typeface="Calibri"/>
              <a:cs typeface="Times New Roman"/>
            </a:endParaRPr>
          </a:p>
          <a:p>
            <a:pPr marL="685800" lvl="1" indent="-228600">
              <a:buFont typeface="+mj-lt"/>
              <a:buAutoNum type="alphaLcPeriod"/>
            </a:pPr>
            <a:r>
              <a:rPr lang="en-US" sz="1300" b="1" dirty="0">
                <a:solidFill>
                  <a:prstClr val="black"/>
                </a:solidFill>
                <a:latin typeface="Times New Roman"/>
                <a:ea typeface="Calibri"/>
              </a:rPr>
              <a:t>Briefly describe what you think the program steps are</a:t>
            </a:r>
            <a:br>
              <a:rPr lang="en-US" sz="1300" b="1" dirty="0">
                <a:solidFill>
                  <a:prstClr val="black"/>
                </a:solidFill>
                <a:latin typeface="Times New Roman"/>
                <a:ea typeface="Calibri"/>
              </a:rPr>
            </a:br>
            <a:r>
              <a:rPr lang="en-US" sz="1300" b="1" dirty="0">
                <a:solidFill>
                  <a:prstClr val="black"/>
                </a:solidFill>
                <a:latin typeface="Times New Roman"/>
                <a:ea typeface="Calibri"/>
              </a:rPr>
              <a:t>(for example: 	- wait for button to be pressed</a:t>
            </a:r>
            <a:br>
              <a:rPr lang="en-US" sz="1300" b="1" dirty="0">
                <a:solidFill>
                  <a:prstClr val="black"/>
                </a:solidFill>
                <a:latin typeface="Times New Roman"/>
                <a:ea typeface="Calibri"/>
              </a:rPr>
            </a:br>
            <a:r>
              <a:rPr lang="en-US" sz="1300" b="1" dirty="0">
                <a:solidFill>
                  <a:prstClr val="black"/>
                </a:solidFill>
                <a:latin typeface="Times New Roman"/>
                <a:ea typeface="Calibri"/>
              </a:rPr>
              <a:t>		- turn on light</a:t>
            </a:r>
            <a:br>
              <a:rPr lang="en-US" sz="1300" b="1" dirty="0">
                <a:solidFill>
                  <a:prstClr val="black"/>
                </a:solidFill>
                <a:latin typeface="Times New Roman"/>
                <a:ea typeface="Calibri"/>
              </a:rPr>
            </a:br>
            <a:r>
              <a:rPr lang="en-US" sz="1300" b="1" dirty="0">
                <a:solidFill>
                  <a:prstClr val="black"/>
                </a:solidFill>
                <a:latin typeface="Times New Roman"/>
                <a:ea typeface="Calibri"/>
              </a:rPr>
              <a:t>		- wait for button to be released</a:t>
            </a:r>
            <a:br>
              <a:rPr lang="en-US" sz="1300" b="1" dirty="0">
                <a:solidFill>
                  <a:prstClr val="black"/>
                </a:solidFill>
                <a:latin typeface="Times New Roman"/>
                <a:ea typeface="Calibri"/>
              </a:rPr>
            </a:br>
            <a:r>
              <a:rPr lang="en-US" sz="1300" b="1" dirty="0">
                <a:solidFill>
                  <a:prstClr val="black"/>
                </a:solidFill>
                <a:latin typeface="Times New Roman"/>
                <a:ea typeface="Calibri"/>
              </a:rPr>
              <a:t>		- play a sound</a:t>
            </a:r>
            <a:r>
              <a:rPr lang="en-US" sz="1300" b="1" dirty="0" smtClean="0">
                <a:solidFill>
                  <a:prstClr val="black"/>
                </a:solidFill>
                <a:latin typeface="Times New Roman"/>
                <a:ea typeface="Calibri"/>
              </a:rPr>
              <a:t>)</a:t>
            </a:r>
            <a:endParaRPr lang="en-US" sz="1300" b="1" dirty="0">
              <a:solidFill>
                <a:schemeClr val="bg1"/>
              </a:solidFill>
              <a:latin typeface="Times New Roman"/>
            </a:endParaRPr>
          </a:p>
          <a:p>
            <a:pPr marL="334963" indent="-228600">
              <a:buAutoNum type="arabicPeriod"/>
            </a:pPr>
            <a:r>
              <a:rPr lang="en-US" sz="1300" b="1" dirty="0" smtClean="0">
                <a:solidFill>
                  <a:schemeClr val="bg1"/>
                </a:solidFill>
                <a:latin typeface="Arial"/>
                <a:ea typeface="Calibri"/>
                <a:cs typeface="Times New Roman"/>
              </a:rPr>
              <a:t>Try Touch</a:t>
            </a:r>
          </a:p>
          <a:p>
            <a:pPr marL="792163" lvl="1" indent="-228600">
              <a:buFont typeface="+mj-lt"/>
              <a:buAutoNum type="alphaLcPeriod"/>
            </a:pPr>
            <a:r>
              <a:rPr lang="en-US" sz="1300" dirty="0" smtClean="0">
                <a:solidFill>
                  <a:schemeClr val="bg1"/>
                </a:solidFill>
                <a:latin typeface="Calibri"/>
              </a:rPr>
              <a:t>-</a:t>
            </a:r>
          </a:p>
          <a:p>
            <a:pPr marL="792163" lvl="1" indent="-228600">
              <a:buFont typeface="+mj-lt"/>
              <a:buAutoNum type="alphaLcPeriod"/>
            </a:pPr>
            <a:r>
              <a:rPr lang="en-US" sz="1300" dirty="0" smtClean="0">
                <a:solidFill>
                  <a:schemeClr val="bg1"/>
                </a:solidFill>
                <a:latin typeface="Calibri"/>
              </a:rPr>
              <a:t>-</a:t>
            </a:r>
          </a:p>
          <a:p>
            <a:pPr marL="792163" lvl="1" indent="-228600">
              <a:buFont typeface="+mj-lt"/>
              <a:buAutoNum type="alphaLcPeriod"/>
            </a:pPr>
            <a:r>
              <a:rPr lang="en-US" sz="1300" dirty="0" smtClean="0">
                <a:solidFill>
                  <a:schemeClr val="bg1"/>
                </a:solidFill>
                <a:latin typeface="Calibri"/>
              </a:rPr>
              <a:t>-</a:t>
            </a:r>
          </a:p>
          <a:p>
            <a:pPr marL="1020763" lvl="2"/>
            <a:r>
              <a:rPr lang="en-US" sz="1300" dirty="0" smtClean="0">
                <a:solidFill>
                  <a:schemeClr val="bg1"/>
                </a:solidFill>
                <a:latin typeface="Calibri"/>
              </a:rPr>
              <a:t>&gt;</a:t>
            </a:r>
          </a:p>
          <a:p>
            <a:pPr marL="1020763" lvl="2"/>
            <a:r>
              <a:rPr lang="en-US" sz="1300" dirty="0" smtClean="0">
                <a:solidFill>
                  <a:schemeClr val="bg1"/>
                </a:solidFill>
                <a:latin typeface="Calibri"/>
              </a:rPr>
              <a:t>&gt;</a:t>
            </a:r>
          </a:p>
          <a:p>
            <a:pPr marL="1020763" lvl="2"/>
            <a:r>
              <a:rPr lang="en-US" sz="1300" dirty="0">
                <a:solidFill>
                  <a:schemeClr val="bg1"/>
                </a:solidFill>
                <a:latin typeface="Calibri"/>
              </a:rPr>
              <a:t>&gt;</a:t>
            </a:r>
            <a:endParaRPr lang="en-US" sz="1300" dirty="0" smtClean="0">
              <a:solidFill>
                <a:schemeClr val="bg1"/>
              </a:solidFill>
              <a:latin typeface="Calibri"/>
            </a:endParaRPr>
          </a:p>
          <a:p>
            <a:pPr marL="334963" indent="-228600">
              <a:buAutoNum type="arabicPeriod"/>
            </a:pPr>
            <a:r>
              <a:rPr lang="en-US" sz="1300" b="1" dirty="0">
                <a:solidFill>
                  <a:schemeClr val="bg1"/>
                </a:solidFill>
                <a:latin typeface="Arial"/>
                <a:ea typeface="Calibri"/>
                <a:cs typeface="Times New Roman"/>
              </a:rPr>
              <a:t>Try </a:t>
            </a:r>
            <a:r>
              <a:rPr lang="en-US" sz="1300" b="1" dirty="0" smtClean="0">
                <a:solidFill>
                  <a:schemeClr val="bg1"/>
                </a:solidFill>
                <a:latin typeface="Arial"/>
                <a:ea typeface="Calibri"/>
                <a:cs typeface="Times New Roman"/>
              </a:rPr>
              <a:t>Light</a:t>
            </a:r>
            <a:endParaRPr lang="en-US" sz="1300" b="1" dirty="0">
              <a:solidFill>
                <a:schemeClr val="bg1"/>
              </a:solidFill>
              <a:latin typeface="Arial"/>
              <a:ea typeface="Calibri"/>
              <a:cs typeface="Times New Roman"/>
            </a:endParaRPr>
          </a:p>
          <a:p>
            <a:pPr marL="792163" lvl="1" indent="-228600">
              <a:buFont typeface="+mj-lt"/>
              <a:buAutoNum type="alphaLcPeriod"/>
            </a:pPr>
            <a:r>
              <a:rPr lang="en-US" sz="1300" dirty="0">
                <a:solidFill>
                  <a:schemeClr val="bg1"/>
                </a:solidFill>
                <a:latin typeface="Calibri"/>
              </a:rPr>
              <a:t>-</a:t>
            </a:r>
          </a:p>
          <a:p>
            <a:pPr marL="792163" lvl="1" indent="-228600">
              <a:buFont typeface="+mj-lt"/>
              <a:buAutoNum type="alphaLcPeriod"/>
            </a:pPr>
            <a:r>
              <a:rPr lang="en-US" sz="1300" dirty="0">
                <a:solidFill>
                  <a:schemeClr val="bg1"/>
                </a:solidFill>
                <a:latin typeface="Calibri"/>
              </a:rPr>
              <a:t>-</a:t>
            </a:r>
          </a:p>
          <a:p>
            <a:pPr marL="792163" lvl="1" indent="-228600">
              <a:buFont typeface="+mj-lt"/>
              <a:buAutoNum type="alphaLcPeriod"/>
            </a:pPr>
            <a:r>
              <a:rPr lang="en-US" sz="1300" dirty="0">
                <a:solidFill>
                  <a:schemeClr val="bg1"/>
                </a:solidFill>
                <a:latin typeface="Calibri"/>
              </a:rPr>
              <a:t>-</a:t>
            </a:r>
          </a:p>
          <a:p>
            <a:pPr marL="1020763" lvl="2"/>
            <a:r>
              <a:rPr lang="en-US" sz="1300" dirty="0">
                <a:solidFill>
                  <a:schemeClr val="bg1"/>
                </a:solidFill>
                <a:latin typeface="Calibri"/>
              </a:rPr>
              <a:t>&gt;</a:t>
            </a:r>
          </a:p>
          <a:p>
            <a:pPr marL="1020763" lvl="2"/>
            <a:r>
              <a:rPr lang="en-US" sz="1300" dirty="0">
                <a:solidFill>
                  <a:schemeClr val="bg1"/>
                </a:solidFill>
                <a:latin typeface="Calibri"/>
              </a:rPr>
              <a:t>&gt;</a:t>
            </a:r>
          </a:p>
          <a:p>
            <a:pPr marL="1020763" lvl="2"/>
            <a:r>
              <a:rPr lang="en-US" sz="1300" dirty="0" smtClean="0">
                <a:solidFill>
                  <a:schemeClr val="bg1"/>
                </a:solidFill>
                <a:latin typeface="Calibri"/>
              </a:rPr>
              <a:t>&gt;</a:t>
            </a:r>
          </a:p>
          <a:p>
            <a:pPr marL="334963" indent="-228600">
              <a:buAutoNum type="arabicPeriod"/>
            </a:pPr>
            <a:r>
              <a:rPr lang="en-US" sz="1300" b="1" dirty="0">
                <a:solidFill>
                  <a:schemeClr val="bg1"/>
                </a:solidFill>
                <a:latin typeface="Arial"/>
                <a:ea typeface="Calibri"/>
                <a:cs typeface="Times New Roman"/>
              </a:rPr>
              <a:t>Try </a:t>
            </a:r>
            <a:r>
              <a:rPr lang="en-US" sz="1300" b="1" dirty="0" smtClean="0">
                <a:solidFill>
                  <a:schemeClr val="bg1"/>
                </a:solidFill>
                <a:latin typeface="Arial"/>
                <a:ea typeface="Calibri"/>
                <a:cs typeface="Times New Roman"/>
              </a:rPr>
              <a:t>Ultrasonic</a:t>
            </a:r>
          </a:p>
          <a:p>
            <a:pPr marL="334963" indent="-228600">
              <a:buAutoNum type="arabicPeriod"/>
            </a:pPr>
            <a:r>
              <a:rPr lang="en-US" sz="1300" b="1" dirty="0" smtClean="0">
                <a:solidFill>
                  <a:schemeClr val="bg1"/>
                </a:solidFill>
                <a:latin typeface="Arial"/>
                <a:ea typeface="Calibri"/>
                <a:cs typeface="Times New Roman"/>
              </a:rPr>
              <a:t>Try Motor</a:t>
            </a:r>
          </a:p>
          <a:p>
            <a:pPr marL="334963" indent="-228600">
              <a:buAutoNum type="arabicPeriod"/>
            </a:pPr>
            <a:r>
              <a:rPr lang="en-US" sz="1300" b="1" dirty="0" smtClean="0">
                <a:solidFill>
                  <a:schemeClr val="bg1"/>
                </a:solidFill>
                <a:latin typeface="Arial"/>
                <a:ea typeface="Calibri"/>
                <a:cs typeface="Times New Roman"/>
              </a:rPr>
              <a:t>Try Sound</a:t>
            </a:r>
            <a:endParaRPr lang="en-US" sz="1300" dirty="0" smtClean="0">
              <a:solidFill>
                <a:schemeClr val="bg1"/>
              </a:solidFill>
              <a:latin typeface="Calibri"/>
            </a:endParaRPr>
          </a:p>
        </p:txBody>
      </p:sp>
    </p:spTree>
    <p:extLst>
      <p:ext uri="{BB962C8B-B14F-4D97-AF65-F5344CB8AC3E}">
        <p14:creationId xmlns:p14="http://schemas.microsoft.com/office/powerpoint/2010/main" val="40206651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nxt brick.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762897">
            <a:off x="1354830" y="981226"/>
            <a:ext cx="4959351" cy="495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5268713" y="-11875"/>
            <a:ext cx="3886200" cy="2585323"/>
          </a:xfrm>
          <a:prstGeom prst="rect">
            <a:avLst/>
          </a:prstGeom>
          <a:noFill/>
        </p:spPr>
        <p:txBody>
          <a:bodyPr wrap="square">
            <a:spAutoFit/>
          </a:bodyPr>
          <a:lstStyle/>
          <a:p>
            <a:pPr algn="ctr">
              <a:defRPr/>
            </a:pPr>
            <a:r>
              <a:rPr lang="en-US" sz="5400" b="1" spc="100" dirty="0">
                <a:ln w="18000">
                  <a:solidFill>
                    <a:srgbClr val="0F6FC6">
                      <a:satMod val="200000"/>
                      <a:tint val="72000"/>
                    </a:srgbClr>
                  </a:solidFill>
                  <a:prstDash val="solid"/>
                </a:ln>
                <a:solidFill>
                  <a:srgbClr val="0F6FC6">
                    <a:satMod val="280000"/>
                    <a:tint val="100000"/>
                    <a:alpha val="5700"/>
                  </a:srgbClr>
                </a:solidFill>
                <a:effectLst>
                  <a:outerShdw blurRad="25000" dist="20000" dir="16020000" algn="tl">
                    <a:srgbClr val="0F6FC6">
                      <a:satMod val="200000"/>
                      <a:shade val="1000"/>
                      <a:alpha val="60000"/>
                    </a:srgbClr>
                  </a:outerShdw>
                </a:effectLst>
                <a:hlinkClick r:id="rId4"/>
              </a:rPr>
              <a:t>NXT </a:t>
            </a:r>
            <a:r>
              <a:rPr lang="en-US" sz="5400" b="1" spc="100" dirty="0" smtClean="0">
                <a:ln w="18000">
                  <a:solidFill>
                    <a:srgbClr val="0F6FC6">
                      <a:satMod val="200000"/>
                      <a:tint val="72000"/>
                    </a:srgbClr>
                  </a:solidFill>
                  <a:prstDash val="solid"/>
                </a:ln>
                <a:solidFill>
                  <a:srgbClr val="0F6FC6">
                    <a:satMod val="280000"/>
                    <a:tint val="100000"/>
                    <a:alpha val="5700"/>
                  </a:srgbClr>
                </a:solidFill>
                <a:effectLst>
                  <a:outerShdw blurRad="25000" dist="20000" dir="16020000" algn="tl">
                    <a:srgbClr val="0F6FC6">
                      <a:satMod val="200000"/>
                      <a:shade val="1000"/>
                      <a:alpha val="60000"/>
                    </a:srgbClr>
                  </a:outerShdw>
                </a:effectLst>
                <a:hlinkClick r:id="rId4"/>
              </a:rPr>
              <a:t>Computer Video</a:t>
            </a:r>
            <a:endParaRPr lang="en-US" sz="5400" b="1" spc="100" dirty="0" smtClean="0">
              <a:ln w="18000">
                <a:solidFill>
                  <a:srgbClr val="0F6FC6">
                    <a:satMod val="200000"/>
                    <a:tint val="72000"/>
                  </a:srgbClr>
                </a:solidFill>
                <a:prstDash val="solid"/>
              </a:ln>
              <a:solidFill>
                <a:srgbClr val="0F6FC6">
                  <a:satMod val="280000"/>
                  <a:tint val="100000"/>
                  <a:alpha val="5700"/>
                </a:srgbClr>
              </a:solidFill>
              <a:effectLst>
                <a:outerShdw blurRad="25000" dist="20000" dir="16020000" algn="tl">
                  <a:srgbClr val="0F6FC6">
                    <a:satMod val="200000"/>
                    <a:shade val="1000"/>
                    <a:alpha val="60000"/>
                  </a:srgbClr>
                </a:outerShdw>
              </a:effectLst>
            </a:endParaRPr>
          </a:p>
        </p:txBody>
      </p:sp>
      <p:sp>
        <p:nvSpPr>
          <p:cNvPr id="4" name="Rectangle 3"/>
          <p:cNvSpPr/>
          <p:nvPr/>
        </p:nvSpPr>
        <p:spPr>
          <a:xfrm>
            <a:off x="6629400" y="2743200"/>
            <a:ext cx="1176283" cy="369332"/>
          </a:xfrm>
          <a:prstGeom prst="rect">
            <a:avLst/>
          </a:prstGeom>
        </p:spPr>
        <p:txBody>
          <a:bodyPr wrap="none">
            <a:spAutoFit/>
          </a:bodyPr>
          <a:lstStyle/>
          <a:p>
            <a:pPr algn="ctr">
              <a:defRPr/>
            </a:pPr>
            <a:r>
              <a:rPr lang="en-US" b="1" spc="100" dirty="0" smtClean="0">
                <a:ln w="18000">
                  <a:solidFill>
                    <a:srgbClr val="0F6FC6">
                      <a:satMod val="200000"/>
                      <a:tint val="72000"/>
                    </a:srgbClr>
                  </a:solidFill>
                  <a:prstDash val="solid"/>
                </a:ln>
                <a:solidFill>
                  <a:srgbClr val="0F6FC6">
                    <a:satMod val="280000"/>
                    <a:tint val="100000"/>
                    <a:alpha val="5700"/>
                  </a:srgbClr>
                </a:solidFill>
                <a:effectLst>
                  <a:outerShdw blurRad="25000" dist="20000" dir="16020000" algn="tl">
                    <a:srgbClr val="0F6FC6">
                      <a:satMod val="200000"/>
                      <a:shade val="1000"/>
                      <a:alpha val="60000"/>
                    </a:srgbClr>
                  </a:outerShdw>
                </a:effectLst>
              </a:rPr>
              <a:t>5:29-8:12</a:t>
            </a:r>
            <a:endParaRPr lang="en-US" b="1" spc="100" dirty="0">
              <a:ln w="18000">
                <a:solidFill>
                  <a:srgbClr val="0F6FC6">
                    <a:satMod val="200000"/>
                    <a:tint val="72000"/>
                  </a:srgbClr>
                </a:solidFill>
                <a:prstDash val="solid"/>
              </a:ln>
              <a:solidFill>
                <a:srgbClr val="0F6FC6">
                  <a:satMod val="280000"/>
                  <a:tint val="100000"/>
                  <a:alpha val="5700"/>
                </a:srgbClr>
              </a:solidFill>
              <a:effectLst>
                <a:outerShdw blurRad="25000" dist="20000" dir="16020000" algn="tl">
                  <a:srgbClr val="0F6FC6">
                    <a:satMod val="200000"/>
                    <a:shade val="1000"/>
                    <a:alpha val="60000"/>
                  </a:srgbClr>
                </a:outerShdw>
              </a:effectLst>
            </a:endParaRPr>
          </a:p>
        </p:txBody>
      </p:sp>
    </p:spTree>
    <p:extLst>
      <p:ext uri="{BB962C8B-B14F-4D97-AF65-F5344CB8AC3E}">
        <p14:creationId xmlns:p14="http://schemas.microsoft.com/office/powerpoint/2010/main" val="4106739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051" name="Picture 6" descr="NXT Electronics.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5049" y="1740092"/>
            <a:ext cx="8708951" cy="5104366"/>
          </a:xfrm>
          <a:prstGeom prst="rect">
            <a:avLst/>
          </a:prstGeom>
          <a:solidFill>
            <a:schemeClr val="tx1"/>
          </a:solidFill>
          <a:ln>
            <a:noFill/>
          </a:ln>
          <a:extLst/>
        </p:spPr>
      </p:pic>
      <p:sp>
        <p:nvSpPr>
          <p:cNvPr id="6" name="Rectangle 5"/>
          <p:cNvSpPr/>
          <p:nvPr/>
        </p:nvSpPr>
        <p:spPr>
          <a:xfrm>
            <a:off x="1312124" y="0"/>
            <a:ext cx="6589688" cy="923330"/>
          </a:xfrm>
          <a:prstGeom prst="rect">
            <a:avLst/>
          </a:prstGeom>
          <a:noFill/>
        </p:spPr>
        <p:txBody>
          <a:bodyPr wrap="none">
            <a:spAutoFit/>
          </a:bodyPr>
          <a:lstStyle/>
          <a:p>
            <a:pPr algn="ctr" fontAlgn="auto">
              <a:spcBef>
                <a:spcPts val="0"/>
              </a:spcBef>
              <a:spcAft>
                <a:spcPts val="0"/>
              </a:spcAft>
              <a:defRPr/>
            </a:pPr>
            <a:r>
              <a:rPr lang="en-US" sz="5400" b="1" spc="100" dirty="0">
                <a:ln w="18000">
                  <a:solidFill>
                    <a:schemeClr val="accent1">
                      <a:satMod val="200000"/>
                      <a:tint val="72000"/>
                    </a:schemeClr>
                  </a:solidFill>
                  <a:prstDash val="solid"/>
                </a:ln>
                <a:solidFill>
                  <a:srgbClr val="00B050">
                    <a:alpha val="23000"/>
                  </a:srgbClr>
                </a:solidFill>
                <a:effectLst>
                  <a:outerShdw blurRad="25000" dist="20000" dir="16020000" algn="tl">
                    <a:schemeClr val="accent1">
                      <a:satMod val="200000"/>
                      <a:shade val="1000"/>
                      <a:alpha val="60000"/>
                    </a:schemeClr>
                  </a:outerShdw>
                </a:effectLst>
                <a:latin typeface="+mn-lt"/>
                <a:cs typeface="+mn-cs"/>
              </a:rPr>
              <a:t>The </a:t>
            </a:r>
            <a:r>
              <a:rPr lang="en-US" sz="5400" b="1" spc="100" dirty="0" smtClean="0">
                <a:ln w="18000">
                  <a:solidFill>
                    <a:schemeClr val="accent1">
                      <a:satMod val="200000"/>
                      <a:tint val="72000"/>
                    </a:schemeClr>
                  </a:solidFill>
                  <a:prstDash val="solid"/>
                </a:ln>
                <a:solidFill>
                  <a:srgbClr val="00B050">
                    <a:alpha val="23000"/>
                  </a:srgbClr>
                </a:solidFill>
                <a:effectLst>
                  <a:outerShdw blurRad="25000" dist="20000" dir="16020000" algn="tl">
                    <a:schemeClr val="accent1">
                      <a:satMod val="200000"/>
                      <a:shade val="1000"/>
                      <a:alpha val="60000"/>
                    </a:schemeClr>
                  </a:outerShdw>
                </a:effectLst>
                <a:latin typeface="+mn-lt"/>
                <a:cs typeface="+mn-cs"/>
              </a:rPr>
              <a:t>“Try me” Mode</a:t>
            </a:r>
            <a:endParaRPr lang="en-US" sz="5400" b="1" spc="100" dirty="0">
              <a:ln w="18000">
                <a:solidFill>
                  <a:schemeClr val="accent1">
                    <a:satMod val="200000"/>
                    <a:tint val="72000"/>
                  </a:schemeClr>
                </a:solidFill>
                <a:prstDash val="solid"/>
              </a:ln>
              <a:solidFill>
                <a:srgbClr val="00B050">
                  <a:alpha val="23000"/>
                </a:srgbClr>
              </a:solidFill>
              <a:effectLst>
                <a:outerShdw blurRad="25000" dist="20000" dir="16020000" algn="tl">
                  <a:schemeClr val="accent1">
                    <a:satMod val="200000"/>
                    <a:shade val="1000"/>
                    <a:alpha val="60000"/>
                  </a:schemeClr>
                </a:outerShdw>
              </a:effectLst>
              <a:latin typeface="+mn-lt"/>
              <a:cs typeface="+mn-cs"/>
            </a:endParaRPr>
          </a:p>
        </p:txBody>
      </p:sp>
      <p:sp>
        <p:nvSpPr>
          <p:cNvPr id="2052" name="TextBox 3"/>
          <p:cNvSpPr txBox="1">
            <a:spLocks noChangeArrowheads="1"/>
          </p:cNvSpPr>
          <p:nvPr/>
        </p:nvSpPr>
        <p:spPr bwMode="auto">
          <a:xfrm>
            <a:off x="143661" y="2665863"/>
            <a:ext cx="18473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sz="2000" b="1" dirty="0">
              <a:solidFill>
                <a:srgbClr val="FF0000"/>
              </a:solidFill>
              <a:latin typeface="Calibri" pitchFamily="34" charset="0"/>
            </a:endParaRPr>
          </a:p>
        </p:txBody>
      </p:sp>
      <p:sp>
        <p:nvSpPr>
          <p:cNvPr id="11" name="Rectangle 10"/>
          <p:cNvSpPr/>
          <p:nvPr/>
        </p:nvSpPr>
        <p:spPr>
          <a:xfrm>
            <a:off x="1772" y="1066800"/>
            <a:ext cx="4648200" cy="1154162"/>
          </a:xfrm>
          <a:prstGeom prst="rect">
            <a:avLst/>
          </a:prstGeom>
        </p:spPr>
        <p:txBody>
          <a:bodyPr wrap="square">
            <a:spAutoFit/>
          </a:bodyPr>
          <a:lstStyle/>
          <a:p>
            <a:pPr marL="287338" lvl="0" indent="-287338">
              <a:buAutoNum type="arabicPeriod"/>
              <a:tabLst>
                <a:tab pos="233363" algn="l"/>
              </a:tabLst>
              <a:defRPr/>
            </a:pPr>
            <a:r>
              <a:rPr lang="en-US" sz="2300" dirty="0" smtClean="0">
                <a:solidFill>
                  <a:srgbClr val="C00000"/>
                </a:solidFill>
                <a:effectLst>
                  <a:outerShdw blurRad="38100" dist="38100" dir="2700000" algn="tl">
                    <a:srgbClr val="000000">
                      <a:alpha val="43137"/>
                    </a:srgbClr>
                  </a:outerShdw>
                </a:effectLst>
              </a:rPr>
              <a:t>Turn on NXT</a:t>
            </a:r>
          </a:p>
          <a:p>
            <a:pPr marL="287338" lvl="0" indent="-287338">
              <a:buAutoNum type="arabicPeriod"/>
              <a:tabLst>
                <a:tab pos="233363" algn="l"/>
              </a:tabLst>
              <a:defRPr/>
            </a:pPr>
            <a:r>
              <a:rPr lang="en-US" sz="2300" dirty="0" smtClean="0">
                <a:solidFill>
                  <a:srgbClr val="C00000"/>
                </a:solidFill>
                <a:effectLst>
                  <a:outerShdw blurRad="38100" dist="38100" dir="2700000" algn="tl">
                    <a:srgbClr val="000000">
                      <a:alpha val="43137"/>
                    </a:srgbClr>
                  </a:outerShdw>
                </a:effectLst>
              </a:rPr>
              <a:t>select “Settings”</a:t>
            </a:r>
          </a:p>
          <a:p>
            <a:pPr marL="287338" lvl="0" indent="-287338">
              <a:buAutoNum type="arabicPeriod"/>
              <a:tabLst>
                <a:tab pos="233363" algn="l"/>
              </a:tabLst>
              <a:defRPr/>
            </a:pPr>
            <a:r>
              <a:rPr lang="en-US" sz="2300" dirty="0">
                <a:solidFill>
                  <a:srgbClr val="C00000"/>
                </a:solidFill>
                <a:effectLst>
                  <a:outerShdw blurRad="38100" dist="38100" dir="2700000" algn="tl">
                    <a:srgbClr val="000000">
                      <a:alpha val="43137"/>
                    </a:srgbClr>
                  </a:outerShdw>
                </a:effectLst>
              </a:rPr>
              <a:t>Select “Volume”</a:t>
            </a:r>
            <a:endParaRPr lang="en-US" sz="2300" dirty="0" smtClean="0">
              <a:solidFill>
                <a:srgbClr val="C00000"/>
              </a:solidFill>
              <a:effectLst>
                <a:outerShdw blurRad="38100" dist="38100" dir="2700000" algn="tl">
                  <a:srgbClr val="000000">
                    <a:alpha val="43137"/>
                  </a:srgbClr>
                </a:outerShdw>
              </a:effectLst>
            </a:endParaRPr>
          </a:p>
        </p:txBody>
      </p:sp>
      <p:sp>
        <p:nvSpPr>
          <p:cNvPr id="14" name="Rectangle 13"/>
          <p:cNvSpPr/>
          <p:nvPr/>
        </p:nvSpPr>
        <p:spPr>
          <a:xfrm>
            <a:off x="4949917" y="1066800"/>
            <a:ext cx="4194083" cy="800219"/>
          </a:xfrm>
          <a:prstGeom prst="rect">
            <a:avLst/>
          </a:prstGeom>
        </p:spPr>
        <p:txBody>
          <a:bodyPr wrap="square">
            <a:spAutoFit/>
          </a:bodyPr>
          <a:lstStyle/>
          <a:p>
            <a:pPr marL="339725" indent="-339725">
              <a:buFont typeface="+mj-lt"/>
              <a:buAutoNum type="arabicPeriod" startAt="4"/>
              <a:defRPr/>
            </a:pPr>
            <a:r>
              <a:rPr lang="en-US" sz="2300" dirty="0" smtClean="0">
                <a:solidFill>
                  <a:srgbClr val="C00000"/>
                </a:solidFill>
                <a:effectLst>
                  <a:outerShdw blurRad="38100" dist="38100" dir="2700000" algn="tl">
                    <a:srgbClr val="000000">
                      <a:alpha val="43137"/>
                    </a:srgbClr>
                  </a:outerShdw>
                </a:effectLst>
              </a:rPr>
              <a:t>Change </a:t>
            </a:r>
            <a:r>
              <a:rPr lang="en-US" sz="2300" dirty="0">
                <a:solidFill>
                  <a:srgbClr val="C00000"/>
                </a:solidFill>
                <a:effectLst>
                  <a:outerShdw blurRad="38100" dist="38100" dir="2700000" algn="tl">
                    <a:srgbClr val="000000">
                      <a:alpha val="43137"/>
                    </a:srgbClr>
                  </a:outerShdw>
                </a:effectLst>
              </a:rPr>
              <a:t>to 1 with arrows</a:t>
            </a:r>
          </a:p>
          <a:p>
            <a:pPr marL="339725" lvl="0" indent="-339725">
              <a:buFont typeface="+mj-lt"/>
              <a:buAutoNum type="arabicPeriod" startAt="4"/>
              <a:defRPr/>
            </a:pPr>
            <a:r>
              <a:rPr lang="en-US" sz="2300" dirty="0" smtClean="0">
                <a:solidFill>
                  <a:srgbClr val="C00000"/>
                </a:solidFill>
                <a:effectLst>
                  <a:outerShdw blurRad="38100" dist="38100" dir="2700000" algn="tl">
                    <a:srgbClr val="000000">
                      <a:alpha val="43137"/>
                    </a:srgbClr>
                  </a:outerShdw>
                </a:effectLst>
              </a:rPr>
              <a:t>Press </a:t>
            </a:r>
            <a:r>
              <a:rPr lang="en-US" sz="2300" dirty="0">
                <a:solidFill>
                  <a:srgbClr val="C00000"/>
                </a:solidFill>
                <a:effectLst>
                  <a:outerShdw blurRad="38100" dist="38100" dir="2700000" algn="tl">
                    <a:srgbClr val="000000">
                      <a:alpha val="43137"/>
                    </a:srgbClr>
                  </a:outerShdw>
                </a:effectLst>
              </a:rPr>
              <a:t>“Back” when done </a:t>
            </a:r>
            <a:endParaRPr lang="en-US" sz="2300" dirty="0" smtClean="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390315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051" name="Picture 6" descr="NXT Electronics.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78775" y="2438400"/>
            <a:ext cx="11396849" cy="6679759"/>
          </a:xfrm>
          <a:prstGeom prst="rect">
            <a:avLst/>
          </a:prstGeom>
          <a:solidFill>
            <a:schemeClr val="tx1"/>
          </a:solidFill>
          <a:ln>
            <a:noFill/>
          </a:ln>
          <a:extLst/>
        </p:spPr>
      </p:pic>
      <p:sp>
        <p:nvSpPr>
          <p:cNvPr id="8" name="Snip Same Side Corner Rectangle 7"/>
          <p:cNvSpPr/>
          <p:nvPr/>
        </p:nvSpPr>
        <p:spPr>
          <a:xfrm>
            <a:off x="2743200" y="5768279"/>
            <a:ext cx="7959878" cy="3344564"/>
          </a:xfrm>
          <a:custGeom>
            <a:avLst/>
            <a:gdLst>
              <a:gd name="connsiteX0" fmla="*/ 279406 w 2782737"/>
              <a:gd name="connsiteY0" fmla="*/ 0 h 1676400"/>
              <a:gd name="connsiteX1" fmla="*/ 2503331 w 2782737"/>
              <a:gd name="connsiteY1" fmla="*/ 0 h 1676400"/>
              <a:gd name="connsiteX2" fmla="*/ 2782737 w 2782737"/>
              <a:gd name="connsiteY2" fmla="*/ 279406 h 1676400"/>
              <a:gd name="connsiteX3" fmla="*/ 2782737 w 2782737"/>
              <a:gd name="connsiteY3" fmla="*/ 1676400 h 1676400"/>
              <a:gd name="connsiteX4" fmla="*/ 2782737 w 2782737"/>
              <a:gd name="connsiteY4" fmla="*/ 1676400 h 1676400"/>
              <a:gd name="connsiteX5" fmla="*/ 0 w 2782737"/>
              <a:gd name="connsiteY5" fmla="*/ 1676400 h 1676400"/>
              <a:gd name="connsiteX6" fmla="*/ 0 w 2782737"/>
              <a:gd name="connsiteY6" fmla="*/ 1676400 h 1676400"/>
              <a:gd name="connsiteX7" fmla="*/ 0 w 2782737"/>
              <a:gd name="connsiteY7" fmla="*/ 279406 h 1676400"/>
              <a:gd name="connsiteX8" fmla="*/ 279406 w 2782737"/>
              <a:gd name="connsiteY8" fmla="*/ 0 h 1676400"/>
              <a:gd name="connsiteX0" fmla="*/ 3486630 w 5989961"/>
              <a:gd name="connsiteY0" fmla="*/ 0 h 1717343"/>
              <a:gd name="connsiteX1" fmla="*/ 5710555 w 5989961"/>
              <a:gd name="connsiteY1" fmla="*/ 0 h 1717343"/>
              <a:gd name="connsiteX2" fmla="*/ 5989961 w 5989961"/>
              <a:gd name="connsiteY2" fmla="*/ 279406 h 1717343"/>
              <a:gd name="connsiteX3" fmla="*/ 5989961 w 5989961"/>
              <a:gd name="connsiteY3" fmla="*/ 1676400 h 1717343"/>
              <a:gd name="connsiteX4" fmla="*/ 5989961 w 5989961"/>
              <a:gd name="connsiteY4" fmla="*/ 1676400 h 1717343"/>
              <a:gd name="connsiteX5" fmla="*/ 3207224 w 5989961"/>
              <a:gd name="connsiteY5" fmla="*/ 1676400 h 1717343"/>
              <a:gd name="connsiteX6" fmla="*/ 0 w 5989961"/>
              <a:gd name="connsiteY6" fmla="*/ 1717343 h 1717343"/>
              <a:gd name="connsiteX7" fmla="*/ 3207224 w 5989961"/>
              <a:gd name="connsiteY7" fmla="*/ 279406 h 1717343"/>
              <a:gd name="connsiteX8" fmla="*/ 3486630 w 5989961"/>
              <a:gd name="connsiteY8" fmla="*/ 0 h 1717343"/>
              <a:gd name="connsiteX0" fmla="*/ 3486630 w 5989961"/>
              <a:gd name="connsiteY0" fmla="*/ 0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3207224 w 5989961"/>
              <a:gd name="connsiteY7" fmla="*/ 279406 h 1771934"/>
              <a:gd name="connsiteX8" fmla="*/ 3486630 w 5989961"/>
              <a:gd name="connsiteY8" fmla="*/ 0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3207224 w 5989961"/>
              <a:gd name="connsiteY7" fmla="*/ 279406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715905 w 5989961"/>
              <a:gd name="connsiteY7" fmla="*/ 352713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374711 w 5989961"/>
              <a:gd name="connsiteY7" fmla="*/ 564489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374711 w 5989961"/>
              <a:gd name="connsiteY7" fmla="*/ 564489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579427 w 5989961"/>
              <a:gd name="connsiteY7" fmla="*/ 499327 h 1771934"/>
              <a:gd name="connsiteX8" fmla="*/ 3131789 w 5989961"/>
              <a:gd name="connsiteY8" fmla="*/ 114033 h 1771934"/>
              <a:gd name="connsiteX0" fmla="*/ 3131789 w 5989961"/>
              <a:gd name="connsiteY0" fmla="*/ 114033 h 1771934"/>
              <a:gd name="connsiteX1" fmla="*/ 5710555 w 5989961"/>
              <a:gd name="connsiteY1" fmla="*/ 0 h 1771934"/>
              <a:gd name="connsiteX2" fmla="*/ 5989961 w 5989961"/>
              <a:gd name="connsiteY2" fmla="*/ 279406 h 1771934"/>
              <a:gd name="connsiteX3" fmla="*/ 5989961 w 5989961"/>
              <a:gd name="connsiteY3" fmla="*/ 1676400 h 1771934"/>
              <a:gd name="connsiteX4" fmla="*/ 5989961 w 5989961"/>
              <a:gd name="connsiteY4" fmla="*/ 1676400 h 1771934"/>
              <a:gd name="connsiteX5" fmla="*/ 3152633 w 5989961"/>
              <a:gd name="connsiteY5" fmla="*/ 1771934 h 1771934"/>
              <a:gd name="connsiteX6" fmla="*/ 0 w 5989961"/>
              <a:gd name="connsiteY6" fmla="*/ 1717343 h 1771934"/>
              <a:gd name="connsiteX7" fmla="*/ 2579427 w 5989961"/>
              <a:gd name="connsiteY7" fmla="*/ 499327 h 1771934"/>
              <a:gd name="connsiteX8" fmla="*/ 3131789 w 5989961"/>
              <a:gd name="connsiteY8" fmla="*/ 114033 h 1771934"/>
              <a:gd name="connsiteX0" fmla="*/ 3280939 w 6139111"/>
              <a:gd name="connsiteY0" fmla="*/ 341407 h 1999308"/>
              <a:gd name="connsiteX1" fmla="*/ 5859705 w 6139111"/>
              <a:gd name="connsiteY1" fmla="*/ 227374 h 1999308"/>
              <a:gd name="connsiteX2" fmla="*/ 6139111 w 6139111"/>
              <a:gd name="connsiteY2" fmla="*/ 506780 h 1999308"/>
              <a:gd name="connsiteX3" fmla="*/ 6139111 w 6139111"/>
              <a:gd name="connsiteY3" fmla="*/ 1903774 h 1999308"/>
              <a:gd name="connsiteX4" fmla="*/ 6139111 w 6139111"/>
              <a:gd name="connsiteY4" fmla="*/ 1903774 h 1999308"/>
              <a:gd name="connsiteX5" fmla="*/ 3301783 w 6139111"/>
              <a:gd name="connsiteY5" fmla="*/ 1999308 h 1999308"/>
              <a:gd name="connsiteX6" fmla="*/ 149150 w 6139111"/>
              <a:gd name="connsiteY6" fmla="*/ 1944717 h 1999308"/>
              <a:gd name="connsiteX7" fmla="*/ 569956 w 6139111"/>
              <a:gd name="connsiteY7" fmla="*/ 27816 h 1999308"/>
              <a:gd name="connsiteX8" fmla="*/ 2728577 w 6139111"/>
              <a:gd name="connsiteY8" fmla="*/ 726701 h 1999308"/>
              <a:gd name="connsiteX9" fmla="*/ 3280939 w 6139111"/>
              <a:gd name="connsiteY9" fmla="*/ 341407 h 1999308"/>
              <a:gd name="connsiteX0" fmla="*/ 5101706 w 7959878"/>
              <a:gd name="connsiteY0" fmla="*/ 313592 h 1971493"/>
              <a:gd name="connsiteX1" fmla="*/ 7680472 w 7959878"/>
              <a:gd name="connsiteY1" fmla="*/ 199559 h 1971493"/>
              <a:gd name="connsiteX2" fmla="*/ 7959878 w 7959878"/>
              <a:gd name="connsiteY2" fmla="*/ 478965 h 1971493"/>
              <a:gd name="connsiteX3" fmla="*/ 7959878 w 7959878"/>
              <a:gd name="connsiteY3" fmla="*/ 1875959 h 1971493"/>
              <a:gd name="connsiteX4" fmla="*/ 7959878 w 7959878"/>
              <a:gd name="connsiteY4" fmla="*/ 1875959 h 1971493"/>
              <a:gd name="connsiteX5" fmla="*/ 5122550 w 7959878"/>
              <a:gd name="connsiteY5" fmla="*/ 1971493 h 1971493"/>
              <a:gd name="connsiteX6" fmla="*/ 1969917 w 7959878"/>
              <a:gd name="connsiteY6" fmla="*/ 1916902 h 1971493"/>
              <a:gd name="connsiteX7" fmla="*/ 2364 w 7959878"/>
              <a:gd name="connsiteY7" fmla="*/ 1107750 h 1971493"/>
              <a:gd name="connsiteX8" fmla="*/ 2390723 w 7959878"/>
              <a:gd name="connsiteY8" fmla="*/ 1 h 1971493"/>
              <a:gd name="connsiteX9" fmla="*/ 4549344 w 7959878"/>
              <a:gd name="connsiteY9" fmla="*/ 698886 h 1971493"/>
              <a:gd name="connsiteX10" fmla="*/ 5101706 w 7959878"/>
              <a:gd name="connsiteY10" fmla="*/ 313592 h 1971493"/>
              <a:gd name="connsiteX0" fmla="*/ 5101706 w 7959878"/>
              <a:gd name="connsiteY0" fmla="*/ 358824 h 2016725"/>
              <a:gd name="connsiteX1" fmla="*/ 7680472 w 7959878"/>
              <a:gd name="connsiteY1" fmla="*/ 244791 h 2016725"/>
              <a:gd name="connsiteX2" fmla="*/ 7959878 w 7959878"/>
              <a:gd name="connsiteY2" fmla="*/ 524197 h 2016725"/>
              <a:gd name="connsiteX3" fmla="*/ 7959878 w 7959878"/>
              <a:gd name="connsiteY3" fmla="*/ 1921191 h 2016725"/>
              <a:gd name="connsiteX4" fmla="*/ 7959878 w 7959878"/>
              <a:gd name="connsiteY4" fmla="*/ 1921191 h 2016725"/>
              <a:gd name="connsiteX5" fmla="*/ 5122550 w 7959878"/>
              <a:gd name="connsiteY5" fmla="*/ 2016725 h 2016725"/>
              <a:gd name="connsiteX6" fmla="*/ 1969917 w 7959878"/>
              <a:gd name="connsiteY6" fmla="*/ 1962134 h 2016725"/>
              <a:gd name="connsiteX7" fmla="*/ 2364 w 7959878"/>
              <a:gd name="connsiteY7" fmla="*/ 1152982 h 2016725"/>
              <a:gd name="connsiteX8" fmla="*/ 2390723 w 7959878"/>
              <a:gd name="connsiteY8" fmla="*/ 45233 h 2016725"/>
              <a:gd name="connsiteX9" fmla="*/ 3032168 w 7959878"/>
              <a:gd name="connsiteY9" fmla="*/ 289589 h 2016725"/>
              <a:gd name="connsiteX10" fmla="*/ 4549344 w 7959878"/>
              <a:gd name="connsiteY10" fmla="*/ 744118 h 2016725"/>
              <a:gd name="connsiteX11" fmla="*/ 5101706 w 7959878"/>
              <a:gd name="connsiteY11" fmla="*/ 358824 h 2016725"/>
              <a:gd name="connsiteX0" fmla="*/ 5101706 w 7959878"/>
              <a:gd name="connsiteY0" fmla="*/ 351594 h 2009495"/>
              <a:gd name="connsiteX1" fmla="*/ 7680472 w 7959878"/>
              <a:gd name="connsiteY1" fmla="*/ 237561 h 2009495"/>
              <a:gd name="connsiteX2" fmla="*/ 7959878 w 7959878"/>
              <a:gd name="connsiteY2" fmla="*/ 516967 h 2009495"/>
              <a:gd name="connsiteX3" fmla="*/ 7959878 w 7959878"/>
              <a:gd name="connsiteY3" fmla="*/ 1913961 h 2009495"/>
              <a:gd name="connsiteX4" fmla="*/ 7959878 w 7959878"/>
              <a:gd name="connsiteY4" fmla="*/ 1913961 h 2009495"/>
              <a:gd name="connsiteX5" fmla="*/ 5122550 w 7959878"/>
              <a:gd name="connsiteY5" fmla="*/ 2009495 h 2009495"/>
              <a:gd name="connsiteX6" fmla="*/ 1969917 w 7959878"/>
              <a:gd name="connsiteY6" fmla="*/ 1954904 h 2009495"/>
              <a:gd name="connsiteX7" fmla="*/ 2364 w 7959878"/>
              <a:gd name="connsiteY7" fmla="*/ 1145752 h 2009495"/>
              <a:gd name="connsiteX8" fmla="*/ 2022233 w 7959878"/>
              <a:gd name="connsiteY8" fmla="*/ 46148 h 2009495"/>
              <a:gd name="connsiteX9" fmla="*/ 3032168 w 7959878"/>
              <a:gd name="connsiteY9" fmla="*/ 282359 h 2009495"/>
              <a:gd name="connsiteX10" fmla="*/ 4549344 w 7959878"/>
              <a:gd name="connsiteY10" fmla="*/ 736888 h 2009495"/>
              <a:gd name="connsiteX11" fmla="*/ 5101706 w 7959878"/>
              <a:gd name="connsiteY11" fmla="*/ 351594 h 2009495"/>
              <a:gd name="connsiteX0" fmla="*/ 5101706 w 7959878"/>
              <a:gd name="connsiteY0" fmla="*/ 354559 h 2012460"/>
              <a:gd name="connsiteX1" fmla="*/ 7680472 w 7959878"/>
              <a:gd name="connsiteY1" fmla="*/ 240526 h 2012460"/>
              <a:gd name="connsiteX2" fmla="*/ 7959878 w 7959878"/>
              <a:gd name="connsiteY2" fmla="*/ 519932 h 2012460"/>
              <a:gd name="connsiteX3" fmla="*/ 7959878 w 7959878"/>
              <a:gd name="connsiteY3" fmla="*/ 1916926 h 2012460"/>
              <a:gd name="connsiteX4" fmla="*/ 7959878 w 7959878"/>
              <a:gd name="connsiteY4" fmla="*/ 1916926 h 2012460"/>
              <a:gd name="connsiteX5" fmla="*/ 5122550 w 7959878"/>
              <a:gd name="connsiteY5" fmla="*/ 2012460 h 2012460"/>
              <a:gd name="connsiteX6" fmla="*/ 1969917 w 7959878"/>
              <a:gd name="connsiteY6" fmla="*/ 1957869 h 2012460"/>
              <a:gd name="connsiteX7" fmla="*/ 2364 w 7959878"/>
              <a:gd name="connsiteY7" fmla="*/ 1148717 h 2012460"/>
              <a:gd name="connsiteX8" fmla="*/ 2022233 w 7959878"/>
              <a:gd name="connsiteY8" fmla="*/ 49113 h 2012460"/>
              <a:gd name="connsiteX9" fmla="*/ 3059464 w 7959878"/>
              <a:gd name="connsiteY9" fmla="*/ 260889 h 2012460"/>
              <a:gd name="connsiteX10" fmla="*/ 4549344 w 7959878"/>
              <a:gd name="connsiteY10" fmla="*/ 739853 h 2012460"/>
              <a:gd name="connsiteX11" fmla="*/ 5101706 w 7959878"/>
              <a:gd name="connsiteY11" fmla="*/ 354559 h 2012460"/>
              <a:gd name="connsiteX0" fmla="*/ 5101706 w 7959878"/>
              <a:gd name="connsiteY0" fmla="*/ 237024 h 1894925"/>
              <a:gd name="connsiteX1" fmla="*/ 7680472 w 7959878"/>
              <a:gd name="connsiteY1" fmla="*/ 122991 h 1894925"/>
              <a:gd name="connsiteX2" fmla="*/ 7959878 w 7959878"/>
              <a:gd name="connsiteY2" fmla="*/ 402397 h 1894925"/>
              <a:gd name="connsiteX3" fmla="*/ 7959878 w 7959878"/>
              <a:gd name="connsiteY3" fmla="*/ 1799391 h 1894925"/>
              <a:gd name="connsiteX4" fmla="*/ 7959878 w 7959878"/>
              <a:gd name="connsiteY4" fmla="*/ 1799391 h 1894925"/>
              <a:gd name="connsiteX5" fmla="*/ 5122550 w 7959878"/>
              <a:gd name="connsiteY5" fmla="*/ 1894925 h 1894925"/>
              <a:gd name="connsiteX6" fmla="*/ 1969917 w 7959878"/>
              <a:gd name="connsiteY6" fmla="*/ 1840334 h 1894925"/>
              <a:gd name="connsiteX7" fmla="*/ 2364 w 7959878"/>
              <a:gd name="connsiteY7" fmla="*/ 1031182 h 1894925"/>
              <a:gd name="connsiteX8" fmla="*/ 1844812 w 7959878"/>
              <a:gd name="connsiteY8" fmla="*/ 78192 h 1894925"/>
              <a:gd name="connsiteX9" fmla="*/ 3059464 w 7959878"/>
              <a:gd name="connsiteY9" fmla="*/ 143354 h 1894925"/>
              <a:gd name="connsiteX10" fmla="*/ 4549344 w 7959878"/>
              <a:gd name="connsiteY10" fmla="*/ 622318 h 1894925"/>
              <a:gd name="connsiteX11" fmla="*/ 5101706 w 7959878"/>
              <a:gd name="connsiteY11" fmla="*/ 237024 h 1894925"/>
              <a:gd name="connsiteX0" fmla="*/ 5101706 w 7959878"/>
              <a:gd name="connsiteY0" fmla="*/ 219056 h 1876957"/>
              <a:gd name="connsiteX1" fmla="*/ 7680472 w 7959878"/>
              <a:gd name="connsiteY1" fmla="*/ 105023 h 1876957"/>
              <a:gd name="connsiteX2" fmla="*/ 7959878 w 7959878"/>
              <a:gd name="connsiteY2" fmla="*/ 384429 h 1876957"/>
              <a:gd name="connsiteX3" fmla="*/ 7959878 w 7959878"/>
              <a:gd name="connsiteY3" fmla="*/ 1781423 h 1876957"/>
              <a:gd name="connsiteX4" fmla="*/ 7959878 w 7959878"/>
              <a:gd name="connsiteY4" fmla="*/ 1781423 h 1876957"/>
              <a:gd name="connsiteX5" fmla="*/ 5122550 w 7959878"/>
              <a:gd name="connsiteY5" fmla="*/ 1876957 h 1876957"/>
              <a:gd name="connsiteX6" fmla="*/ 1969917 w 7959878"/>
              <a:gd name="connsiteY6" fmla="*/ 1822366 h 1876957"/>
              <a:gd name="connsiteX7" fmla="*/ 2364 w 7959878"/>
              <a:gd name="connsiteY7" fmla="*/ 1013214 h 1876957"/>
              <a:gd name="connsiteX8" fmla="*/ 1844812 w 7959878"/>
              <a:gd name="connsiteY8" fmla="*/ 60224 h 1876957"/>
              <a:gd name="connsiteX9" fmla="*/ 3059464 w 7959878"/>
              <a:gd name="connsiteY9" fmla="*/ 125386 h 1876957"/>
              <a:gd name="connsiteX10" fmla="*/ 3277827 w 7959878"/>
              <a:gd name="connsiteY10" fmla="*/ 296435 h 1876957"/>
              <a:gd name="connsiteX11" fmla="*/ 4549344 w 7959878"/>
              <a:gd name="connsiteY11" fmla="*/ 604350 h 1876957"/>
              <a:gd name="connsiteX12" fmla="*/ 5101706 w 7959878"/>
              <a:gd name="connsiteY12" fmla="*/ 219056 h 1876957"/>
              <a:gd name="connsiteX0" fmla="*/ 5101706 w 7959878"/>
              <a:gd name="connsiteY0" fmla="*/ 253335 h 1911236"/>
              <a:gd name="connsiteX1" fmla="*/ 7680472 w 7959878"/>
              <a:gd name="connsiteY1" fmla="*/ 139302 h 1911236"/>
              <a:gd name="connsiteX2" fmla="*/ 7959878 w 7959878"/>
              <a:gd name="connsiteY2" fmla="*/ 418708 h 1911236"/>
              <a:gd name="connsiteX3" fmla="*/ 7959878 w 7959878"/>
              <a:gd name="connsiteY3" fmla="*/ 1815702 h 1911236"/>
              <a:gd name="connsiteX4" fmla="*/ 7959878 w 7959878"/>
              <a:gd name="connsiteY4" fmla="*/ 1815702 h 1911236"/>
              <a:gd name="connsiteX5" fmla="*/ 5122550 w 7959878"/>
              <a:gd name="connsiteY5" fmla="*/ 1911236 h 1911236"/>
              <a:gd name="connsiteX6" fmla="*/ 1969917 w 7959878"/>
              <a:gd name="connsiteY6" fmla="*/ 1856645 h 1911236"/>
              <a:gd name="connsiteX7" fmla="*/ 2364 w 7959878"/>
              <a:gd name="connsiteY7" fmla="*/ 1047493 h 1911236"/>
              <a:gd name="connsiteX8" fmla="*/ 1844812 w 7959878"/>
              <a:gd name="connsiteY8" fmla="*/ 94503 h 1911236"/>
              <a:gd name="connsiteX9" fmla="*/ 2868395 w 7959878"/>
              <a:gd name="connsiteY9" fmla="*/ 45632 h 1911236"/>
              <a:gd name="connsiteX10" fmla="*/ 3277827 w 7959878"/>
              <a:gd name="connsiteY10" fmla="*/ 330714 h 1911236"/>
              <a:gd name="connsiteX11" fmla="*/ 4549344 w 7959878"/>
              <a:gd name="connsiteY11" fmla="*/ 638629 h 1911236"/>
              <a:gd name="connsiteX12" fmla="*/ 5101706 w 7959878"/>
              <a:gd name="connsiteY12" fmla="*/ 253335 h 1911236"/>
              <a:gd name="connsiteX0" fmla="*/ 5101706 w 7959878"/>
              <a:gd name="connsiteY0" fmla="*/ 249785 h 1907686"/>
              <a:gd name="connsiteX1" fmla="*/ 7680472 w 7959878"/>
              <a:gd name="connsiteY1" fmla="*/ 135752 h 1907686"/>
              <a:gd name="connsiteX2" fmla="*/ 7959878 w 7959878"/>
              <a:gd name="connsiteY2" fmla="*/ 415158 h 1907686"/>
              <a:gd name="connsiteX3" fmla="*/ 7959878 w 7959878"/>
              <a:gd name="connsiteY3" fmla="*/ 1812152 h 1907686"/>
              <a:gd name="connsiteX4" fmla="*/ 7959878 w 7959878"/>
              <a:gd name="connsiteY4" fmla="*/ 1812152 h 1907686"/>
              <a:gd name="connsiteX5" fmla="*/ 5122550 w 7959878"/>
              <a:gd name="connsiteY5" fmla="*/ 1907686 h 1907686"/>
              <a:gd name="connsiteX6" fmla="*/ 1969917 w 7959878"/>
              <a:gd name="connsiteY6" fmla="*/ 1853095 h 1907686"/>
              <a:gd name="connsiteX7" fmla="*/ 2364 w 7959878"/>
              <a:gd name="connsiteY7" fmla="*/ 1043943 h 1907686"/>
              <a:gd name="connsiteX8" fmla="*/ 1844812 w 7959878"/>
              <a:gd name="connsiteY8" fmla="*/ 90953 h 1907686"/>
              <a:gd name="connsiteX9" fmla="*/ 3045816 w 7959878"/>
              <a:gd name="connsiteY9" fmla="*/ 50227 h 1907686"/>
              <a:gd name="connsiteX10" fmla="*/ 3277827 w 7959878"/>
              <a:gd name="connsiteY10" fmla="*/ 327164 h 1907686"/>
              <a:gd name="connsiteX11" fmla="*/ 4549344 w 7959878"/>
              <a:gd name="connsiteY11" fmla="*/ 635079 h 1907686"/>
              <a:gd name="connsiteX12" fmla="*/ 5101706 w 7959878"/>
              <a:gd name="connsiteY12" fmla="*/ 249785 h 1907686"/>
              <a:gd name="connsiteX0" fmla="*/ 5101706 w 7959878"/>
              <a:gd name="connsiteY0" fmla="*/ 249785 h 1907686"/>
              <a:gd name="connsiteX1" fmla="*/ 7680472 w 7959878"/>
              <a:gd name="connsiteY1" fmla="*/ 135752 h 1907686"/>
              <a:gd name="connsiteX2" fmla="*/ 7959878 w 7959878"/>
              <a:gd name="connsiteY2" fmla="*/ 415158 h 1907686"/>
              <a:gd name="connsiteX3" fmla="*/ 7959878 w 7959878"/>
              <a:gd name="connsiteY3" fmla="*/ 1812152 h 1907686"/>
              <a:gd name="connsiteX4" fmla="*/ 7959878 w 7959878"/>
              <a:gd name="connsiteY4" fmla="*/ 1812152 h 1907686"/>
              <a:gd name="connsiteX5" fmla="*/ 5122550 w 7959878"/>
              <a:gd name="connsiteY5" fmla="*/ 1907686 h 1907686"/>
              <a:gd name="connsiteX6" fmla="*/ 1969917 w 7959878"/>
              <a:gd name="connsiteY6" fmla="*/ 1853095 h 1907686"/>
              <a:gd name="connsiteX7" fmla="*/ 2364 w 7959878"/>
              <a:gd name="connsiteY7" fmla="*/ 1043943 h 1907686"/>
              <a:gd name="connsiteX8" fmla="*/ 1844812 w 7959878"/>
              <a:gd name="connsiteY8" fmla="*/ 90953 h 1907686"/>
              <a:gd name="connsiteX9" fmla="*/ 3045816 w 7959878"/>
              <a:gd name="connsiteY9" fmla="*/ 50227 h 1907686"/>
              <a:gd name="connsiteX10" fmla="*/ 3305123 w 7959878"/>
              <a:gd name="connsiteY10" fmla="*/ 270148 h 1907686"/>
              <a:gd name="connsiteX11" fmla="*/ 4549344 w 7959878"/>
              <a:gd name="connsiteY11" fmla="*/ 635079 h 1907686"/>
              <a:gd name="connsiteX12" fmla="*/ 5101706 w 7959878"/>
              <a:gd name="connsiteY12" fmla="*/ 249785 h 1907686"/>
              <a:gd name="connsiteX0" fmla="*/ 5101706 w 7959878"/>
              <a:gd name="connsiteY0" fmla="*/ 338190 h 1996091"/>
              <a:gd name="connsiteX1" fmla="*/ 7680472 w 7959878"/>
              <a:gd name="connsiteY1" fmla="*/ 224157 h 1996091"/>
              <a:gd name="connsiteX2" fmla="*/ 7959878 w 7959878"/>
              <a:gd name="connsiteY2" fmla="*/ 503563 h 1996091"/>
              <a:gd name="connsiteX3" fmla="*/ 7959878 w 7959878"/>
              <a:gd name="connsiteY3" fmla="*/ 1900557 h 1996091"/>
              <a:gd name="connsiteX4" fmla="*/ 7959878 w 7959878"/>
              <a:gd name="connsiteY4" fmla="*/ 1900557 h 1996091"/>
              <a:gd name="connsiteX5" fmla="*/ 5122550 w 7959878"/>
              <a:gd name="connsiteY5" fmla="*/ 1996091 h 1996091"/>
              <a:gd name="connsiteX6" fmla="*/ 1969917 w 7959878"/>
              <a:gd name="connsiteY6" fmla="*/ 1941500 h 1996091"/>
              <a:gd name="connsiteX7" fmla="*/ 2364 w 7959878"/>
              <a:gd name="connsiteY7" fmla="*/ 1132348 h 1996091"/>
              <a:gd name="connsiteX8" fmla="*/ 1844812 w 7959878"/>
              <a:gd name="connsiteY8" fmla="*/ 57180 h 1996091"/>
              <a:gd name="connsiteX9" fmla="*/ 3045816 w 7959878"/>
              <a:gd name="connsiteY9" fmla="*/ 138632 h 1996091"/>
              <a:gd name="connsiteX10" fmla="*/ 3305123 w 7959878"/>
              <a:gd name="connsiteY10" fmla="*/ 358553 h 1996091"/>
              <a:gd name="connsiteX11" fmla="*/ 4549344 w 7959878"/>
              <a:gd name="connsiteY11" fmla="*/ 723484 h 1996091"/>
              <a:gd name="connsiteX12" fmla="*/ 5101706 w 7959878"/>
              <a:gd name="connsiteY12" fmla="*/ 338190 h 1996091"/>
              <a:gd name="connsiteX0" fmla="*/ 5101706 w 7959878"/>
              <a:gd name="connsiteY0" fmla="*/ 338190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549344 w 7959878"/>
              <a:gd name="connsiteY12" fmla="*/ 723484 h 1996091"/>
              <a:gd name="connsiteX13" fmla="*/ 5101706 w 7959878"/>
              <a:gd name="connsiteY13" fmla="*/ 338190 h 1996091"/>
              <a:gd name="connsiteX0" fmla="*/ 5115354 w 7959878"/>
              <a:gd name="connsiteY0" fmla="*/ 37077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549344 w 7959878"/>
              <a:gd name="connsiteY12" fmla="*/ 723484 h 1996091"/>
              <a:gd name="connsiteX13" fmla="*/ 5115354 w 7959878"/>
              <a:gd name="connsiteY13" fmla="*/ 370771 h 1996091"/>
              <a:gd name="connsiteX0" fmla="*/ 5115354 w 7959878"/>
              <a:gd name="connsiteY0" fmla="*/ 37077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522049 w 7959878"/>
              <a:gd name="connsiteY12" fmla="*/ 690903 h 1996091"/>
              <a:gd name="connsiteX13" fmla="*/ 5115354 w 7959878"/>
              <a:gd name="connsiteY13" fmla="*/ 370771 h 1996091"/>
              <a:gd name="connsiteX0" fmla="*/ 5074411 w 7959878"/>
              <a:gd name="connsiteY0" fmla="*/ 37077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522049 w 7959878"/>
              <a:gd name="connsiteY12" fmla="*/ 690903 h 1996091"/>
              <a:gd name="connsiteX13" fmla="*/ 5074411 w 7959878"/>
              <a:gd name="connsiteY13" fmla="*/ 370771 h 1996091"/>
              <a:gd name="connsiteX0" fmla="*/ 5074411 w 7959878"/>
              <a:gd name="connsiteY0" fmla="*/ 37077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617584 w 7959878"/>
              <a:gd name="connsiteY12" fmla="*/ 642032 h 1996091"/>
              <a:gd name="connsiteX13" fmla="*/ 5074411 w 7959878"/>
              <a:gd name="connsiteY13" fmla="*/ 370771 h 1996091"/>
              <a:gd name="connsiteX0" fmla="*/ 5115354 w 7959878"/>
              <a:gd name="connsiteY0" fmla="*/ 387061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617584 w 7959878"/>
              <a:gd name="connsiteY12" fmla="*/ 642032 h 1996091"/>
              <a:gd name="connsiteX13" fmla="*/ 5115354 w 7959878"/>
              <a:gd name="connsiteY13" fmla="*/ 387061 h 1996091"/>
              <a:gd name="connsiteX0" fmla="*/ 5088059 w 7959878"/>
              <a:gd name="connsiteY0" fmla="*/ 362625 h 1996091"/>
              <a:gd name="connsiteX1" fmla="*/ 7276621 w 7959878"/>
              <a:gd name="connsiteY1" fmla="*/ 236375 h 1996091"/>
              <a:gd name="connsiteX2" fmla="*/ 7680472 w 7959878"/>
              <a:gd name="connsiteY2" fmla="*/ 224157 h 1996091"/>
              <a:gd name="connsiteX3" fmla="*/ 7959878 w 7959878"/>
              <a:gd name="connsiteY3" fmla="*/ 503563 h 1996091"/>
              <a:gd name="connsiteX4" fmla="*/ 7959878 w 7959878"/>
              <a:gd name="connsiteY4" fmla="*/ 1900557 h 1996091"/>
              <a:gd name="connsiteX5" fmla="*/ 7959878 w 7959878"/>
              <a:gd name="connsiteY5" fmla="*/ 1900557 h 1996091"/>
              <a:gd name="connsiteX6" fmla="*/ 5122550 w 7959878"/>
              <a:gd name="connsiteY6" fmla="*/ 1996091 h 1996091"/>
              <a:gd name="connsiteX7" fmla="*/ 1969917 w 7959878"/>
              <a:gd name="connsiteY7" fmla="*/ 1941500 h 1996091"/>
              <a:gd name="connsiteX8" fmla="*/ 2364 w 7959878"/>
              <a:gd name="connsiteY8" fmla="*/ 1132348 h 1996091"/>
              <a:gd name="connsiteX9" fmla="*/ 1844812 w 7959878"/>
              <a:gd name="connsiteY9" fmla="*/ 57180 h 1996091"/>
              <a:gd name="connsiteX10" fmla="*/ 3045816 w 7959878"/>
              <a:gd name="connsiteY10" fmla="*/ 138632 h 1996091"/>
              <a:gd name="connsiteX11" fmla="*/ 3305123 w 7959878"/>
              <a:gd name="connsiteY11" fmla="*/ 358553 h 1996091"/>
              <a:gd name="connsiteX12" fmla="*/ 4617584 w 7959878"/>
              <a:gd name="connsiteY12" fmla="*/ 642032 h 1996091"/>
              <a:gd name="connsiteX13" fmla="*/ 5088059 w 7959878"/>
              <a:gd name="connsiteY13" fmla="*/ 362625 h 1996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9878" h="1996091">
                <a:moveTo>
                  <a:pt x="5088059" y="362625"/>
                </a:moveTo>
                <a:lnTo>
                  <a:pt x="7276621" y="236375"/>
                </a:lnTo>
                <a:lnTo>
                  <a:pt x="7680472" y="224157"/>
                </a:lnTo>
                <a:lnTo>
                  <a:pt x="7959878" y="503563"/>
                </a:lnTo>
                <a:lnTo>
                  <a:pt x="7959878" y="1900557"/>
                </a:lnTo>
                <a:lnTo>
                  <a:pt x="7959878" y="1900557"/>
                </a:lnTo>
                <a:lnTo>
                  <a:pt x="5122550" y="1996091"/>
                </a:lnTo>
                <a:lnTo>
                  <a:pt x="1969917" y="1941500"/>
                </a:lnTo>
                <a:cubicBezTo>
                  <a:pt x="1441824" y="1729666"/>
                  <a:pt x="-67770" y="1451832"/>
                  <a:pt x="2364" y="1132348"/>
                </a:cubicBezTo>
                <a:cubicBezTo>
                  <a:pt x="72498" y="812864"/>
                  <a:pt x="1344394" y="211939"/>
                  <a:pt x="1844812" y="57180"/>
                </a:cubicBezTo>
                <a:cubicBezTo>
                  <a:pt x="2345230" y="-97579"/>
                  <a:pt x="2791058" y="107409"/>
                  <a:pt x="3045816" y="138632"/>
                </a:cubicBezTo>
                <a:cubicBezTo>
                  <a:pt x="3300574" y="169855"/>
                  <a:pt x="3056810" y="278726"/>
                  <a:pt x="3305123" y="358553"/>
                </a:cubicBezTo>
                <a:cubicBezTo>
                  <a:pt x="3553436" y="438380"/>
                  <a:pt x="4329527" y="646783"/>
                  <a:pt x="4617584" y="642032"/>
                </a:cubicBezTo>
                <a:lnTo>
                  <a:pt x="5088059" y="362625"/>
                </a:ln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765404" y="0"/>
            <a:ext cx="7683130" cy="923330"/>
          </a:xfrm>
          <a:prstGeom prst="rect">
            <a:avLst/>
          </a:prstGeom>
          <a:noFill/>
        </p:spPr>
        <p:txBody>
          <a:bodyPr wrap="none">
            <a:spAutoFit/>
          </a:bodyPr>
          <a:lstStyle/>
          <a:p>
            <a:pPr algn="ctr" fontAlgn="auto">
              <a:spcBef>
                <a:spcPts val="0"/>
              </a:spcBef>
              <a:spcAft>
                <a:spcPts val="0"/>
              </a:spcAft>
              <a:defRPr/>
            </a:pPr>
            <a:r>
              <a:rPr lang="en-US" sz="5400" b="1" spc="100" dirty="0">
                <a:ln w="18000">
                  <a:solidFill>
                    <a:schemeClr val="accent1">
                      <a:satMod val="200000"/>
                      <a:tint val="72000"/>
                    </a:schemeClr>
                  </a:solidFill>
                  <a:prstDash val="solid"/>
                </a:ln>
                <a:solidFill>
                  <a:srgbClr val="00B050">
                    <a:alpha val="23000"/>
                  </a:srgbClr>
                </a:solidFill>
                <a:effectLst>
                  <a:outerShdw blurRad="25000" dist="20000" dir="16020000" algn="tl">
                    <a:schemeClr val="accent1">
                      <a:satMod val="200000"/>
                      <a:shade val="1000"/>
                      <a:alpha val="60000"/>
                    </a:schemeClr>
                  </a:outerShdw>
                </a:effectLst>
                <a:latin typeface="+mn-lt"/>
                <a:cs typeface="+mn-cs"/>
              </a:rPr>
              <a:t>The </a:t>
            </a:r>
            <a:r>
              <a:rPr lang="en-US" sz="5400" b="1" spc="100" dirty="0" smtClean="0">
                <a:ln w="18000">
                  <a:solidFill>
                    <a:schemeClr val="accent1">
                      <a:satMod val="200000"/>
                      <a:tint val="72000"/>
                    </a:schemeClr>
                  </a:solidFill>
                  <a:prstDash val="solid"/>
                </a:ln>
                <a:solidFill>
                  <a:srgbClr val="00B050">
                    <a:alpha val="23000"/>
                  </a:srgbClr>
                </a:solidFill>
                <a:effectLst>
                  <a:outerShdw blurRad="25000" dist="20000" dir="16020000" algn="tl">
                    <a:schemeClr val="accent1">
                      <a:satMod val="200000"/>
                      <a:shade val="1000"/>
                      <a:alpha val="60000"/>
                    </a:schemeClr>
                  </a:outerShdw>
                </a:effectLst>
                <a:latin typeface="+mn-lt"/>
                <a:cs typeface="+mn-cs"/>
              </a:rPr>
              <a:t>“Try-Touch” Mode</a:t>
            </a:r>
            <a:endParaRPr lang="en-US" sz="5400" b="1" spc="100" dirty="0">
              <a:ln w="18000">
                <a:solidFill>
                  <a:schemeClr val="accent1">
                    <a:satMod val="200000"/>
                    <a:tint val="72000"/>
                  </a:schemeClr>
                </a:solidFill>
                <a:prstDash val="solid"/>
              </a:ln>
              <a:solidFill>
                <a:srgbClr val="00B050">
                  <a:alpha val="23000"/>
                </a:srgbClr>
              </a:solidFill>
              <a:effectLst>
                <a:outerShdw blurRad="25000" dist="20000" dir="16020000" algn="tl">
                  <a:schemeClr val="accent1">
                    <a:satMod val="200000"/>
                    <a:shade val="1000"/>
                    <a:alpha val="60000"/>
                  </a:schemeClr>
                </a:outerShdw>
              </a:effectLst>
              <a:latin typeface="+mn-lt"/>
              <a:cs typeface="+mn-cs"/>
            </a:endParaRPr>
          </a:p>
        </p:txBody>
      </p:sp>
      <p:sp>
        <p:nvSpPr>
          <p:cNvPr id="2052" name="TextBox 3"/>
          <p:cNvSpPr txBox="1">
            <a:spLocks noChangeArrowheads="1"/>
          </p:cNvSpPr>
          <p:nvPr/>
        </p:nvSpPr>
        <p:spPr bwMode="auto">
          <a:xfrm>
            <a:off x="143661" y="2665863"/>
            <a:ext cx="18473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sz="2000" b="1" dirty="0">
              <a:solidFill>
                <a:srgbClr val="FF0000"/>
              </a:solidFill>
              <a:latin typeface="Calibri" pitchFamily="34" charset="0"/>
            </a:endParaRPr>
          </a:p>
        </p:txBody>
      </p:sp>
      <p:sp>
        <p:nvSpPr>
          <p:cNvPr id="4" name="Rectangle 3"/>
          <p:cNvSpPr/>
          <p:nvPr/>
        </p:nvSpPr>
        <p:spPr>
          <a:xfrm>
            <a:off x="8991724" y="2665863"/>
            <a:ext cx="4773266" cy="631661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arallelogram 8"/>
          <p:cNvSpPr/>
          <p:nvPr/>
        </p:nvSpPr>
        <p:spPr>
          <a:xfrm>
            <a:off x="7768293" y="2743200"/>
            <a:ext cx="1375707" cy="1821976"/>
          </a:xfrm>
          <a:custGeom>
            <a:avLst/>
            <a:gdLst>
              <a:gd name="connsiteX0" fmla="*/ 0 w 1333911"/>
              <a:gd name="connsiteY0" fmla="*/ 1143000 h 1143000"/>
              <a:gd name="connsiteX1" fmla="*/ 285750 w 1333911"/>
              <a:gd name="connsiteY1" fmla="*/ 0 h 1143000"/>
              <a:gd name="connsiteX2" fmla="*/ 1333911 w 1333911"/>
              <a:gd name="connsiteY2" fmla="*/ 0 h 1143000"/>
              <a:gd name="connsiteX3" fmla="*/ 1048161 w 1333911"/>
              <a:gd name="connsiteY3" fmla="*/ 1143000 h 1143000"/>
              <a:gd name="connsiteX4" fmla="*/ 0 w 1333911"/>
              <a:gd name="connsiteY4" fmla="*/ 1143000 h 1143000"/>
              <a:gd name="connsiteX0" fmla="*/ 0 w 1333911"/>
              <a:gd name="connsiteY0" fmla="*/ 1143000 h 1538785"/>
              <a:gd name="connsiteX1" fmla="*/ 285750 w 1333911"/>
              <a:gd name="connsiteY1" fmla="*/ 0 h 1538785"/>
              <a:gd name="connsiteX2" fmla="*/ 1333911 w 1333911"/>
              <a:gd name="connsiteY2" fmla="*/ 0 h 1538785"/>
              <a:gd name="connsiteX3" fmla="*/ 1143695 w 1333911"/>
              <a:gd name="connsiteY3" fmla="*/ 1538785 h 1538785"/>
              <a:gd name="connsiteX4" fmla="*/ 0 w 1333911"/>
              <a:gd name="connsiteY4" fmla="*/ 1143000 h 1538785"/>
              <a:gd name="connsiteX0" fmla="*/ 0 w 1333911"/>
              <a:gd name="connsiteY0" fmla="*/ 1143000 h 1538785"/>
              <a:gd name="connsiteX1" fmla="*/ 240948 w 1333911"/>
              <a:gd name="connsiteY1" fmla="*/ 767412 h 1538785"/>
              <a:gd name="connsiteX2" fmla="*/ 285750 w 1333911"/>
              <a:gd name="connsiteY2" fmla="*/ 0 h 1538785"/>
              <a:gd name="connsiteX3" fmla="*/ 1333911 w 1333911"/>
              <a:gd name="connsiteY3" fmla="*/ 0 h 1538785"/>
              <a:gd name="connsiteX4" fmla="*/ 1143695 w 1333911"/>
              <a:gd name="connsiteY4" fmla="*/ 1538785 h 1538785"/>
              <a:gd name="connsiteX5" fmla="*/ 0 w 1333911"/>
              <a:gd name="connsiteY5" fmla="*/ 1143000 h 1538785"/>
              <a:gd name="connsiteX0" fmla="*/ 0 w 1361206"/>
              <a:gd name="connsiteY0" fmla="*/ 1261826 h 1538785"/>
              <a:gd name="connsiteX1" fmla="*/ 268243 w 1361206"/>
              <a:gd name="connsiteY1" fmla="*/ 767412 h 1538785"/>
              <a:gd name="connsiteX2" fmla="*/ 313045 w 1361206"/>
              <a:gd name="connsiteY2" fmla="*/ 0 h 1538785"/>
              <a:gd name="connsiteX3" fmla="*/ 1361206 w 1361206"/>
              <a:gd name="connsiteY3" fmla="*/ 0 h 1538785"/>
              <a:gd name="connsiteX4" fmla="*/ 1170990 w 1361206"/>
              <a:gd name="connsiteY4" fmla="*/ 1538785 h 1538785"/>
              <a:gd name="connsiteX5" fmla="*/ 0 w 1361206"/>
              <a:gd name="connsiteY5" fmla="*/ 1261826 h 1538785"/>
              <a:gd name="connsiteX0" fmla="*/ 14501 w 1375707"/>
              <a:gd name="connsiteY0" fmla="*/ 1309356 h 1586315"/>
              <a:gd name="connsiteX1" fmla="*/ 282744 w 1375707"/>
              <a:gd name="connsiteY1" fmla="*/ 814942 h 1586315"/>
              <a:gd name="connsiteX2" fmla="*/ 0 w 1375707"/>
              <a:gd name="connsiteY2" fmla="*/ 0 h 1586315"/>
              <a:gd name="connsiteX3" fmla="*/ 1375707 w 1375707"/>
              <a:gd name="connsiteY3" fmla="*/ 47530 h 1586315"/>
              <a:gd name="connsiteX4" fmla="*/ 1185491 w 1375707"/>
              <a:gd name="connsiteY4" fmla="*/ 1586315 h 1586315"/>
              <a:gd name="connsiteX5" fmla="*/ 14501 w 1375707"/>
              <a:gd name="connsiteY5" fmla="*/ 1309356 h 1586315"/>
              <a:gd name="connsiteX0" fmla="*/ 14501 w 1375707"/>
              <a:gd name="connsiteY0" fmla="*/ 1309356 h 1586315"/>
              <a:gd name="connsiteX1" fmla="*/ 228153 w 1375707"/>
              <a:gd name="connsiteY1" fmla="*/ 814942 h 1586315"/>
              <a:gd name="connsiteX2" fmla="*/ 0 w 1375707"/>
              <a:gd name="connsiteY2" fmla="*/ 0 h 1586315"/>
              <a:gd name="connsiteX3" fmla="*/ 1375707 w 1375707"/>
              <a:gd name="connsiteY3" fmla="*/ 47530 h 1586315"/>
              <a:gd name="connsiteX4" fmla="*/ 1185491 w 1375707"/>
              <a:gd name="connsiteY4" fmla="*/ 1586315 h 1586315"/>
              <a:gd name="connsiteX5" fmla="*/ 14501 w 1375707"/>
              <a:gd name="connsiteY5" fmla="*/ 1309356 h 1586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75707" h="1586315">
                <a:moveTo>
                  <a:pt x="14501" y="1309356"/>
                </a:moveTo>
                <a:cubicBezTo>
                  <a:pt x="49324" y="1144552"/>
                  <a:pt x="193330" y="979746"/>
                  <a:pt x="228153" y="814942"/>
                </a:cubicBezTo>
                <a:lnTo>
                  <a:pt x="0" y="0"/>
                </a:lnTo>
                <a:lnTo>
                  <a:pt x="1375707" y="47530"/>
                </a:lnTo>
                <a:lnTo>
                  <a:pt x="1185491" y="1586315"/>
                </a:lnTo>
                <a:lnTo>
                  <a:pt x="14501" y="1309356"/>
                </a:ln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Rectangle 10"/>
          <p:cNvSpPr/>
          <p:nvPr/>
        </p:nvSpPr>
        <p:spPr>
          <a:xfrm>
            <a:off x="-2" y="851823"/>
            <a:ext cx="3048001" cy="2062103"/>
          </a:xfrm>
          <a:prstGeom prst="rect">
            <a:avLst/>
          </a:prstGeom>
        </p:spPr>
        <p:txBody>
          <a:bodyPr wrap="square">
            <a:spAutoFit/>
          </a:bodyPr>
          <a:lstStyle/>
          <a:p>
            <a:pPr marL="287338" lvl="0" indent="-287338">
              <a:buAutoNum type="arabicPeriod"/>
              <a:tabLst>
                <a:tab pos="233363" algn="l"/>
              </a:tabLst>
              <a:defRPr/>
            </a:pPr>
            <a:r>
              <a:rPr lang="en-US" sz="2300" dirty="0" smtClean="0">
                <a:solidFill>
                  <a:srgbClr val="C00000"/>
                </a:solidFill>
                <a:effectLst>
                  <a:outerShdw blurRad="38100" dist="38100" dir="2700000" algn="tl">
                    <a:srgbClr val="000000">
                      <a:alpha val="43137"/>
                    </a:srgbClr>
                  </a:outerShdw>
                </a:effectLst>
              </a:rPr>
              <a:t>Select “Try Me”</a:t>
            </a:r>
            <a:endParaRPr lang="en-US" sz="2300" dirty="0" smtClean="0">
              <a:solidFill>
                <a:srgbClr val="C00000"/>
              </a:solidFill>
              <a:effectLst>
                <a:outerShdw blurRad="38100" dist="38100" dir="2700000" algn="tl">
                  <a:srgbClr val="000000">
                    <a:alpha val="43137"/>
                  </a:srgbClr>
                </a:outerShdw>
              </a:effectLst>
            </a:endParaRPr>
          </a:p>
          <a:p>
            <a:pPr marL="287338" indent="-287338">
              <a:buFont typeface="+mj-lt"/>
              <a:buAutoNum type="arabicPeriod"/>
              <a:defRPr/>
            </a:pPr>
            <a:r>
              <a:rPr lang="en-US" sz="2300" dirty="0" smtClean="0">
                <a:solidFill>
                  <a:srgbClr val="C00000"/>
                </a:solidFill>
                <a:effectLst>
                  <a:outerShdw blurRad="38100" dist="38100" dir="2700000" algn="tl">
                    <a:srgbClr val="000000">
                      <a:alpha val="43137"/>
                    </a:srgbClr>
                  </a:outerShdw>
                </a:effectLst>
              </a:rPr>
              <a:t>Select </a:t>
            </a:r>
            <a:r>
              <a:rPr lang="en-US" sz="2300" dirty="0">
                <a:solidFill>
                  <a:srgbClr val="C00000"/>
                </a:solidFill>
                <a:effectLst>
                  <a:outerShdw blurRad="38100" dist="38100" dir="2700000" algn="tl">
                    <a:srgbClr val="000000">
                      <a:alpha val="43137"/>
                    </a:srgbClr>
                  </a:outerShdw>
                </a:effectLst>
              </a:rPr>
              <a:t>“</a:t>
            </a:r>
            <a:r>
              <a:rPr lang="en-US" sz="2300" dirty="0" smtClean="0">
                <a:solidFill>
                  <a:srgbClr val="C00000"/>
                </a:solidFill>
                <a:effectLst>
                  <a:outerShdw blurRad="38100" dist="38100" dir="2700000" algn="tl">
                    <a:srgbClr val="000000">
                      <a:alpha val="43137"/>
                    </a:srgbClr>
                  </a:outerShdw>
                </a:effectLst>
              </a:rPr>
              <a:t>Try-Touch” </a:t>
            </a:r>
          </a:p>
          <a:p>
            <a:pPr marL="287338" indent="-287338">
              <a:buFont typeface="+mj-lt"/>
              <a:buAutoNum type="arabicPeriod"/>
              <a:defRPr/>
            </a:pPr>
            <a:r>
              <a:rPr lang="en-US" sz="2300" dirty="0" smtClean="0">
                <a:solidFill>
                  <a:srgbClr val="C00000"/>
                </a:solidFill>
                <a:effectLst>
                  <a:outerShdw blurRad="38100" dist="38100" dir="2700000" algn="tl">
                    <a:srgbClr val="000000">
                      <a:alpha val="43137"/>
                    </a:srgbClr>
                  </a:outerShdw>
                </a:effectLst>
              </a:rPr>
              <a:t>Run </a:t>
            </a:r>
          </a:p>
          <a:p>
            <a:pPr marL="287338" indent="-287338">
              <a:buFont typeface="+mj-lt"/>
              <a:buAutoNum type="arabicPeriod"/>
              <a:defRPr/>
            </a:pPr>
            <a:r>
              <a:rPr lang="en-US" sz="2300" dirty="0" smtClean="0">
                <a:solidFill>
                  <a:srgbClr val="C00000"/>
                </a:solidFill>
                <a:effectLst>
                  <a:outerShdw blurRad="38100" dist="38100" dir="2700000" algn="tl">
                    <a:srgbClr val="000000">
                      <a:alpha val="43137"/>
                    </a:srgbClr>
                  </a:outerShdw>
                </a:effectLst>
              </a:rPr>
              <a:t>Follow directions… </a:t>
            </a:r>
            <a:r>
              <a:rPr lang="en-US" dirty="0" smtClean="0">
                <a:solidFill>
                  <a:srgbClr val="C00000"/>
                </a:solidFill>
                <a:effectLst>
                  <a:outerShdw blurRad="38100" dist="38100" dir="2700000" algn="tl">
                    <a:srgbClr val="000000">
                      <a:alpha val="43137"/>
                    </a:srgbClr>
                  </a:outerShdw>
                </a:effectLst>
              </a:rPr>
              <a:t>(</a:t>
            </a:r>
            <a:r>
              <a:rPr lang="en-US" dirty="0">
                <a:solidFill>
                  <a:srgbClr val="C00000"/>
                </a:solidFill>
                <a:effectLst>
                  <a:outerShdw blurRad="38100" dist="38100" dir="2700000" algn="tl">
                    <a:srgbClr val="000000">
                      <a:alpha val="43137"/>
                    </a:srgbClr>
                  </a:outerShdw>
                </a:effectLst>
              </a:rPr>
              <a:t>Connect </a:t>
            </a:r>
            <a:r>
              <a:rPr lang="en-US" dirty="0" smtClean="0">
                <a:solidFill>
                  <a:srgbClr val="C00000"/>
                </a:solidFill>
                <a:effectLst>
                  <a:outerShdw blurRad="38100" dist="38100" dir="2700000" algn="tl">
                    <a:srgbClr val="000000">
                      <a:alpha val="43137"/>
                    </a:srgbClr>
                  </a:outerShdw>
                </a:effectLst>
              </a:rPr>
              <a:t> a Touch            Sensor  to </a:t>
            </a:r>
            <a:r>
              <a:rPr lang="en-US" dirty="0">
                <a:solidFill>
                  <a:srgbClr val="C00000"/>
                </a:solidFill>
                <a:effectLst>
                  <a:outerShdw blurRad="38100" dist="38100" dir="2700000" algn="tl">
                    <a:srgbClr val="000000">
                      <a:alpha val="43137"/>
                    </a:srgbClr>
                  </a:outerShdw>
                </a:effectLst>
              </a:rPr>
              <a:t>Port 1)  </a:t>
            </a:r>
          </a:p>
        </p:txBody>
      </p:sp>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76801" y="2805938"/>
            <a:ext cx="3276599" cy="1358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lowchart: Decision 2"/>
          <p:cNvSpPr/>
          <p:nvPr/>
        </p:nvSpPr>
        <p:spPr>
          <a:xfrm>
            <a:off x="5566144" y="3426853"/>
            <a:ext cx="1896140" cy="1484997"/>
          </a:xfrm>
          <a:custGeom>
            <a:avLst/>
            <a:gdLst>
              <a:gd name="connsiteX0" fmla="*/ 0 w 10000"/>
              <a:gd name="connsiteY0" fmla="*/ 5000 h 10000"/>
              <a:gd name="connsiteX1" fmla="*/ 5000 w 10000"/>
              <a:gd name="connsiteY1" fmla="*/ 0 h 10000"/>
              <a:gd name="connsiteX2" fmla="*/ 10000 w 10000"/>
              <a:gd name="connsiteY2" fmla="*/ 5000 h 10000"/>
              <a:gd name="connsiteX3" fmla="*/ 5000 w 10000"/>
              <a:gd name="connsiteY3" fmla="*/ 10000 h 10000"/>
              <a:gd name="connsiteX4" fmla="*/ 0 w 10000"/>
              <a:gd name="connsiteY4" fmla="*/ 5000 h 10000"/>
              <a:gd name="connsiteX0" fmla="*/ 0 w 10000"/>
              <a:gd name="connsiteY0" fmla="*/ 5000 h 10072"/>
              <a:gd name="connsiteX1" fmla="*/ 5000 w 10000"/>
              <a:gd name="connsiteY1" fmla="*/ 0 h 10072"/>
              <a:gd name="connsiteX2" fmla="*/ 10000 w 10000"/>
              <a:gd name="connsiteY2" fmla="*/ 5000 h 10072"/>
              <a:gd name="connsiteX3" fmla="*/ 4944 w 10000"/>
              <a:gd name="connsiteY3" fmla="*/ 10072 h 10072"/>
              <a:gd name="connsiteX4" fmla="*/ 0 w 10000"/>
              <a:gd name="connsiteY4" fmla="*/ 5000 h 100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72">
                <a:moveTo>
                  <a:pt x="0" y="5000"/>
                </a:moveTo>
                <a:lnTo>
                  <a:pt x="5000" y="0"/>
                </a:lnTo>
                <a:lnTo>
                  <a:pt x="10000" y="5000"/>
                </a:lnTo>
                <a:lnTo>
                  <a:pt x="4944" y="10072"/>
                </a:lnTo>
                <a:lnTo>
                  <a:pt x="0" y="500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876801" y="851823"/>
            <a:ext cx="4194083" cy="1154162"/>
          </a:xfrm>
          <a:prstGeom prst="rect">
            <a:avLst/>
          </a:prstGeom>
        </p:spPr>
        <p:txBody>
          <a:bodyPr wrap="square">
            <a:spAutoFit/>
          </a:bodyPr>
          <a:lstStyle/>
          <a:p>
            <a:pPr marL="457200" lvl="0" indent="-457200">
              <a:buFont typeface="+mj-lt"/>
              <a:buAutoNum type="arabicPeriod" startAt="5"/>
              <a:defRPr/>
            </a:pPr>
            <a:r>
              <a:rPr lang="en-US" sz="2300" dirty="0">
                <a:solidFill>
                  <a:srgbClr val="C00000"/>
                </a:solidFill>
                <a:effectLst>
                  <a:outerShdw blurRad="38100" dist="38100" dir="2700000" algn="tl">
                    <a:srgbClr val="000000">
                      <a:alpha val="43137"/>
                    </a:srgbClr>
                  </a:outerShdw>
                </a:effectLst>
              </a:rPr>
              <a:t>Follow </a:t>
            </a:r>
            <a:r>
              <a:rPr lang="en-US" sz="2300" dirty="0" smtClean="0">
                <a:solidFill>
                  <a:srgbClr val="C00000"/>
                </a:solidFill>
                <a:effectLst>
                  <a:outerShdw blurRad="38100" dist="38100" dir="2700000" algn="tl">
                    <a:srgbClr val="000000">
                      <a:alpha val="43137"/>
                    </a:srgbClr>
                  </a:outerShdw>
                </a:effectLst>
              </a:rPr>
              <a:t>directions… </a:t>
            </a:r>
          </a:p>
          <a:p>
            <a:pPr marL="457200" lvl="0" indent="-457200">
              <a:buFont typeface="+mj-lt"/>
              <a:buAutoNum type="arabicPeriod" startAt="5"/>
              <a:defRPr/>
            </a:pPr>
            <a:r>
              <a:rPr lang="en-US" sz="2300" dirty="0" smtClean="0">
                <a:solidFill>
                  <a:srgbClr val="C00000"/>
                </a:solidFill>
                <a:effectLst>
                  <a:outerShdw blurRad="38100" dist="38100" dir="2700000" algn="tl">
                    <a:srgbClr val="000000">
                      <a:alpha val="43137"/>
                    </a:srgbClr>
                  </a:outerShdw>
                </a:effectLst>
              </a:rPr>
              <a:t>Press </a:t>
            </a:r>
            <a:r>
              <a:rPr lang="en-US" sz="2300" dirty="0">
                <a:solidFill>
                  <a:srgbClr val="C00000"/>
                </a:solidFill>
                <a:effectLst>
                  <a:outerShdw blurRad="38100" dist="38100" dir="2700000" algn="tl">
                    <a:srgbClr val="000000">
                      <a:alpha val="43137"/>
                    </a:srgbClr>
                  </a:outerShdw>
                </a:effectLst>
              </a:rPr>
              <a:t>“Back” when done </a:t>
            </a:r>
            <a:endParaRPr lang="en-US" sz="2300" dirty="0" smtClean="0">
              <a:solidFill>
                <a:srgbClr val="C00000"/>
              </a:solidFill>
              <a:effectLst>
                <a:outerShdw blurRad="38100" dist="38100" dir="2700000" algn="tl">
                  <a:srgbClr val="000000">
                    <a:alpha val="43137"/>
                  </a:srgbClr>
                </a:outerShdw>
              </a:effectLst>
            </a:endParaRPr>
          </a:p>
          <a:p>
            <a:pPr marL="457200" lvl="0" indent="-457200">
              <a:buFont typeface="+mj-lt"/>
              <a:buAutoNum type="arabicPeriod" startAt="5"/>
              <a:defRPr/>
            </a:pPr>
            <a:r>
              <a:rPr lang="en-US" sz="2300" dirty="0" smtClean="0">
                <a:solidFill>
                  <a:srgbClr val="C00000"/>
                </a:solidFill>
                <a:effectLst>
                  <a:outerShdw blurRad="38100" dist="38100" dir="2700000" algn="tl">
                    <a:srgbClr val="000000">
                      <a:alpha val="43137"/>
                    </a:srgbClr>
                  </a:outerShdw>
                </a:effectLst>
              </a:rPr>
              <a:t>Go to next sensor “Try- </a:t>
            </a:r>
            <a:r>
              <a:rPr lang="en-US" sz="2300" dirty="0" smtClean="0">
                <a:solidFill>
                  <a:srgbClr val="C00000"/>
                </a:solidFill>
                <a:effectLst>
                  <a:outerShdw blurRad="38100" dist="38100" dir="2700000" algn="tl">
                    <a:srgbClr val="000000">
                      <a:alpha val="43137"/>
                    </a:srgbClr>
                  </a:outerShdw>
                </a:effectLst>
              </a:rPr>
              <a:t>…”</a:t>
            </a:r>
            <a:endParaRPr lang="en-US" sz="2300"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85473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2949</TotalTime>
  <Words>1507</Words>
  <Application>Microsoft Office PowerPoint</Application>
  <PresentationFormat>On-screen Show (4:3)</PresentationFormat>
  <Paragraphs>298</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2.8 NXT Test Programs  (Try Me Mode) U2C8</vt:lpstr>
      <vt:lpstr>2.8 NXT Test Programs  (Try Me Mode)</vt:lpstr>
      <vt:lpstr>2.8 NXT Test Programs  (Try Me Mode)</vt:lpstr>
      <vt:lpstr>2.8 NXT Test Programs  (Try Me Mode)</vt:lpstr>
      <vt:lpstr>2.8 NXT Test Programs  (Try Me Mode)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Introduction to Computers Review</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Powering the NXT  U2C3</dc:title>
  <dc:creator>tmann</dc:creator>
  <cp:lastModifiedBy>tmann</cp:lastModifiedBy>
  <cp:revision>133</cp:revision>
  <cp:lastPrinted>2013-03-21T19:23:20Z</cp:lastPrinted>
  <dcterms:created xsi:type="dcterms:W3CDTF">2013-03-07T15:54:22Z</dcterms:created>
  <dcterms:modified xsi:type="dcterms:W3CDTF">2013-03-21T21:17:17Z</dcterms:modified>
</cp:coreProperties>
</file>